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451" r:id="rId1"/>
    <p:sldMasterId id="2147484452" r:id="rId2"/>
  </p:sldMasterIdLst>
  <p:handoutMasterIdLst>
    <p:handoutMasterId r:id="rId32"/>
  </p:handoutMasterIdLst>
  <p:sldIdLst>
    <p:sldId id="351" r:id="rId3"/>
    <p:sldId id="352" r:id="rId4"/>
    <p:sldId id="316" r:id="rId5"/>
    <p:sldId id="353" r:id="rId6"/>
    <p:sldId id="354" r:id="rId7"/>
    <p:sldId id="314" r:id="rId8"/>
    <p:sldId id="315" r:id="rId9"/>
    <p:sldId id="317" r:id="rId10"/>
    <p:sldId id="329" r:id="rId11"/>
    <p:sldId id="319" r:id="rId12"/>
    <p:sldId id="321" r:id="rId13"/>
    <p:sldId id="324" r:id="rId14"/>
    <p:sldId id="323" r:id="rId15"/>
    <p:sldId id="328" r:id="rId16"/>
    <p:sldId id="355" r:id="rId17"/>
    <p:sldId id="356" r:id="rId18"/>
    <p:sldId id="326" r:id="rId19"/>
    <p:sldId id="327" r:id="rId20"/>
    <p:sldId id="334" r:id="rId21"/>
    <p:sldId id="335" r:id="rId22"/>
    <p:sldId id="336" r:id="rId23"/>
    <p:sldId id="337" r:id="rId24"/>
    <p:sldId id="338" r:id="rId25"/>
    <p:sldId id="350" r:id="rId26"/>
    <p:sldId id="339" r:id="rId27"/>
    <p:sldId id="341" r:id="rId28"/>
    <p:sldId id="340" r:id="rId29"/>
    <p:sldId id="357" r:id="rId30"/>
    <p:sldId id="349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0" orient="horz" pos="2133" userDrawn="1">
          <p15:clr>
            <a:srgbClr val="A4A3A4"/>
          </p15:clr>
        </p15:guide>
        <p15:guide id="1" pos="382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45">
          <p15:clr>
            <a:srgbClr val="A4A3A4"/>
          </p15:clr>
        </p15:guide>
        <p15:guide id="2" pos="2160">
          <p15:clr>
            <a:srgbClr val="A4A3A4"/>
          </p15:clr>
        </p15:guide>
        <p15:guide id="3" orient="horz" pos="2133">
          <p15:clr>
            <a:srgbClr val="A4A3A4"/>
          </p15:clr>
        </p15:guide>
        <p15:guide id="4" pos="382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18595"/>
    <a:srgbClr val="1BADA6"/>
    <a:srgbClr val="63BDC9"/>
    <a:srgbClr val="A8D8D7"/>
    <a:srgbClr val="62A9BA"/>
    <a:srgbClr val="82CFDE"/>
    <a:srgbClr val="82BBC8"/>
    <a:srgbClr val="52BDD2"/>
    <a:srgbClr val="F6647C"/>
    <a:srgbClr val="F43A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9561" autoAdjust="0"/>
  </p:normalViewPr>
  <p:slideViewPr>
    <p:cSldViewPr snapToGrid="0" snapToObjects="1">
      <p:cViewPr varScale="1">
        <p:scale>
          <a:sx n="116" d="100"/>
          <a:sy n="116" d="100"/>
        </p:scale>
        <p:origin x="342" y="63"/>
      </p:cViewPr>
      <p:guideLst>
        <p:guide orient="horz" pos="2133"/>
        <p:guide pos="3828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4" d="100"/>
          <a:sy n="84" d="100"/>
        </p:scale>
        <p:origin x="3828" y="90"/>
      </p:cViewPr>
      <p:guideLst>
        <p:guide orient="horz" pos="2145"/>
        <p:guide pos="2160"/>
        <p:guide orient="horz" pos="2133"/>
        <p:guide pos="382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heme" Target="theme/theme1.xml"/><Relationship Id="rId8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339E31A9-4599-4FBD-894F-F11BE54214D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2383FF0-A361-4A20-9B2D-C1CD747C9F2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BAB073-D32C-4981-A0CE-D38000E4E52C}" type="datetimeFigureOut">
              <a:rPr lang="ko-KR" altLang="en-US" smtClean="0"/>
              <a:t>2021-09-29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346479B-CE4A-48D7-BFAE-427DB008F8B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22858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9/29/2021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ko-KR"/>
              <a:t>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8770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9/29/2021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ko-KR"/>
              <a:t>footer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937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635" cy="6858635"/>
          </a:xfrm>
          <a:prstGeom prst="rect">
            <a:avLst/>
          </a:prstGeom>
          <a:noFill/>
        </p:spPr>
      </p:pic>
      <p:sp>
        <p:nvSpPr>
          <p:cNvPr id="2" name="Title 1"/>
          <p:cNvSpPr txBox="1">
            <a:spLocks noGrp="1"/>
          </p:cNvSpPr>
          <p:nvPr>
            <p:ph type="ctrTitle"/>
          </p:nvPr>
        </p:nvSpPr>
        <p:spPr>
          <a:xfrm>
            <a:off x="914400" y="1381760"/>
            <a:ext cx="10363835" cy="238823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rmAutofit/>
          </a:bodyPr>
          <a:lstStyle>
            <a:lvl1pPr marL="0" indent="0" algn="ctr" latinLnBrk="0">
              <a:buFontTx/>
              <a:buNone/>
              <a:defRPr lang="en-GB" altLang="en-US" sz="5000">
                <a:solidFill>
                  <a:srgbClr val="295776"/>
                </a:solidFill>
              </a:defRPr>
            </a:lvl1pPr>
          </a:lstStyle>
          <a:p>
            <a:pPr marL="0" indent="0" latinLnBrk="0">
              <a:buFontTx/>
              <a:buNone/>
            </a:pPr>
            <a:r>
              <a:rPr lang="ko-KR" altLang="en-US"/>
              <a:t>제목을 입력하십시오</a:t>
            </a:r>
          </a:p>
        </p:txBody>
      </p:sp>
      <p:sp>
        <p:nvSpPr>
          <p:cNvPr id="3" name="Subtitle 2"/>
          <p:cNvSpPr txBox="1">
            <a:spLocks noGrp="1"/>
          </p:cNvSpPr>
          <p:nvPr>
            <p:ph type="subTitle" idx="1"/>
          </p:nvPr>
        </p:nvSpPr>
        <p:spPr>
          <a:xfrm>
            <a:off x="1524000" y="3861435"/>
            <a:ext cx="9144635" cy="165608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>
            <a:lvl1pPr marL="0" indent="0" algn="ctr" latinLnBrk="0">
              <a:buFontTx/>
              <a:buNone/>
              <a:defRPr lang="en-GB" altLang="en-US" sz="2400">
                <a:solidFill>
                  <a:srgbClr val="57768B"/>
                </a:solidFill>
              </a:defRPr>
            </a:lvl1pPr>
            <a:lvl2pPr marL="457200" lvl="1" indent="0" algn="ctr" latinLnBrk="0">
              <a:buFontTx/>
              <a:buNone/>
              <a:defRPr lang="en-GB" altLang="en-US" sz="2000"/>
            </a:lvl2pPr>
            <a:lvl3pPr marL="914400" lvl="2" indent="0" algn="ctr" latinLnBrk="0">
              <a:buFontTx/>
              <a:buNone/>
              <a:defRPr lang="en-GB" altLang="en-US" sz="1800"/>
            </a:lvl3pPr>
            <a:lvl4pPr marL="1371600" lvl="3" indent="0" algn="ctr" latinLnBrk="0">
              <a:buFontTx/>
              <a:buNone/>
              <a:defRPr lang="en-GB" altLang="en-US" sz="1600"/>
            </a:lvl4pPr>
            <a:lvl5pPr marL="1828800" lvl="4" indent="0" algn="ctr" latinLnBrk="0">
              <a:buFontTx/>
              <a:buNone/>
              <a:defRPr lang="en-GB" altLang="en-US" sz="1600"/>
            </a:lvl5pPr>
            <a:lvl6pPr marL="2286000" lvl="5" indent="0" algn="ctr" latinLnBrk="0">
              <a:buFontTx/>
              <a:buNone/>
              <a:defRPr lang="en-GB" altLang="en-US" sz="1600"/>
            </a:lvl6pPr>
            <a:lvl7pPr marL="2743200" lvl="6" indent="0" algn="ctr" latinLnBrk="0">
              <a:buFontTx/>
              <a:buNone/>
              <a:defRPr lang="en-GB" altLang="en-US" sz="1600"/>
            </a:lvl7pPr>
            <a:lvl8pPr marL="3200400" lvl="7" indent="0" algn="ctr" latinLnBrk="0">
              <a:buFontTx/>
              <a:buNone/>
              <a:defRPr lang="en-GB" altLang="en-US" sz="1600"/>
            </a:lvl8pPr>
            <a:lvl9pPr marL="3657600" lvl="8" indent="0" algn="ctr" latinLnBrk="0">
              <a:buFontTx/>
              <a:buNone/>
              <a:defRPr lang="en-GB" altLang="en-US" sz="1600"/>
            </a:lvl9pPr>
          </a:lstStyle>
          <a:p>
            <a:pPr marL="0" indent="0" latinLnBrk="0">
              <a:buFontTx/>
              <a:buNone/>
            </a:pPr>
            <a:r>
              <a:rPr lang="ko-KR" altLang="en-US"/>
              <a:t>부제목을 입력하십시오</a:t>
            </a:r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10"/>
          </p:nvPr>
        </p:nvSpPr>
        <p:spPr>
          <a:xfrm>
            <a:off x="8382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latinLnBrk="0">
              <a:buFontTx/>
              <a:buNone/>
              <a:defRPr lang="en-GB" altLang="en-US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29/09/2021</a:t>
            </a:fld>
            <a:endParaRPr lang="ko-KR" altLang="en-US"/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latinLnBrk="0">
              <a:buFontTx/>
              <a:buNone/>
              <a:defRPr lang="en-GB" altLang="en-US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marL="0" indent="0" latinLnBrk="0">
              <a:buFontTx/>
              <a:buNone/>
            </a:pPr>
            <a:r>
              <a:rPr lang="en-US"/>
              <a:t>footer</a:t>
            </a:r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latinLnBrk="0">
              <a:buFontTx/>
              <a:buNone/>
              <a:defRPr lang="en-GB" altLang="en-US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 spd="slow"/>
    </mc:Fallback>
  </mc:AlternateContent>
  <p:hf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latinLnBrk="0">
              <a:buFontTx/>
              <a:buNone/>
            </a:pPr>
            <a:r>
              <a:rPr lang="ko-KR" altLang="en-US"/>
              <a:t>제목을 입력하십시오</a:t>
            </a:r>
          </a:p>
        </p:txBody>
      </p:sp>
      <p:sp>
        <p:nvSpPr>
          <p:cNvPr id="3" name="Content Placeholder 2"/>
          <p:cNvSpPr txBox="1">
            <a:spLocks noGrp="1"/>
          </p:cNvSpPr>
          <p:nvPr>
            <p:ph idx="1"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>
            <a:lvl1pPr marL="0" indent="0" latinLnBrk="0">
              <a:buFontTx/>
              <a:buNone/>
              <a:defRPr lang="en-GB" altLang="en-US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0" lvl="1" indent="0" latinLnBrk="0">
              <a:buFontTx/>
              <a:buNone/>
              <a:defRPr lang="en-GB" altLang="en-US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0" lvl="2" indent="0" latinLnBrk="0">
              <a:buFontTx/>
              <a:buNone/>
              <a:defRPr lang="en-GB" altLang="en-US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0" lvl="3" indent="0" latinLnBrk="0">
              <a:buFontTx/>
              <a:buNone/>
              <a:defRPr lang="en-GB" altLang="en-US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0" lvl="4" indent="0" latinLnBrk="0">
              <a:buFontTx/>
              <a:buNone/>
              <a:defRPr lang="en-GB" altLang="en-US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marL="228600" indent="-228600" latinLnBrk="0">
              <a:buClr>
                <a:srgbClr val="404040"/>
              </a:buClr>
              <a:buFont typeface="Arial"/>
              <a:buChar char="•"/>
            </a:pPr>
            <a:r>
              <a:rPr lang="ko-KR" altLang="en-US"/>
              <a:t>텍스트를 입력하십시오</a:t>
            </a:r>
          </a:p>
          <a:p>
            <a:pPr marL="685800" lvl="1" indent="-228600" latinLnBrk="0">
              <a:buClr>
                <a:srgbClr val="404040"/>
              </a:buClr>
              <a:buFont typeface="Arial"/>
              <a:buChar char="•"/>
            </a:pPr>
            <a:r>
              <a:rPr lang="ko-KR" altLang="en-US"/>
              <a:t>둘째 수준</a:t>
            </a:r>
          </a:p>
          <a:p>
            <a:pPr marL="1143000" lvl="2" indent="-228600" latinLnBrk="0">
              <a:buClr>
                <a:srgbClr val="404040"/>
              </a:buClr>
              <a:buFont typeface="Arial"/>
              <a:buChar char="•"/>
            </a:pPr>
            <a:r>
              <a:rPr lang="ko-KR" altLang="en-US"/>
              <a:t>셋째 수준</a:t>
            </a:r>
          </a:p>
          <a:p>
            <a:pPr marL="1600200" lvl="3" indent="-228600" latinLnBrk="0">
              <a:buClr>
                <a:srgbClr val="404040"/>
              </a:buClr>
              <a:buFont typeface="Arial"/>
              <a:buChar char="•"/>
            </a:pPr>
            <a:r>
              <a:rPr lang="ko-KR" altLang="en-US"/>
              <a:t>넷째 수준</a:t>
            </a:r>
          </a:p>
          <a:p>
            <a:pPr marL="2057400" lvl="4" indent="-228600" latinLnBrk="0">
              <a:buClr>
                <a:srgbClr val="404040"/>
              </a:buClr>
              <a:buFont typeface="Arial"/>
              <a:buChar char="•"/>
            </a:pPr>
            <a:r>
              <a:rPr lang="ko-KR" altLang="en-US"/>
              <a:t>다섯째 수준</a:t>
            </a:r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10"/>
          </p:nvPr>
        </p:nvSpPr>
        <p:spPr>
          <a:xfrm>
            <a:off x="8382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29/09/2021</a:t>
            </a:fld>
            <a:endParaRPr lang="ko-KR" altLang="en-US"/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r>
              <a:rPr lang="en-US" altLang="ko-KR"/>
              <a:t>footer</a:t>
            </a:r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 spd="slow"/>
    </mc:Fallback>
  </mc:AlternateContent>
  <p:hf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>
  <p:cSld name="구역 머리글">
    <p:bg>
      <p:bgPr>
        <a:solidFill>
          <a:srgbClr val="57768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831850" y="1710055"/>
            <a:ext cx="10516235" cy="285305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rmAutofit/>
          </a:bodyPr>
          <a:lstStyle>
            <a:lvl1pPr marL="0" indent="0" latinLnBrk="0">
              <a:buFontTx/>
              <a:buNone/>
              <a:defRPr lang="en-GB" altLang="en-US" sz="5000">
                <a:solidFill>
                  <a:schemeClr val="bg1"/>
                </a:solidFill>
              </a:defRPr>
            </a:lvl1pPr>
          </a:lstStyle>
          <a:p>
            <a:pPr marL="0" indent="0" latinLnBrk="0">
              <a:buFontTx/>
              <a:buNone/>
            </a:pPr>
            <a:r>
              <a:rPr lang="ko-KR" altLang="en-US"/>
              <a:t>제목을 입력하십시오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>
            <a:off x="831850" y="4589780"/>
            <a:ext cx="10516235" cy="150050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>
            <a:lvl1pPr marL="0" indent="0" latinLnBrk="0">
              <a:buFontTx/>
              <a:buNone/>
              <a:defRPr lang="en-GB" altLang="en-US" sz="2400">
                <a:solidFill>
                  <a:schemeClr val="bg1"/>
                </a:solidFill>
              </a:defRPr>
            </a:lvl1pPr>
            <a:lvl2pPr marL="457200" lvl="1" indent="0" latinLnBrk="0">
              <a:buFontTx/>
              <a:buNone/>
              <a:defRPr lang="en-GB" altLang="en-US" sz="2000">
                <a:solidFill>
                  <a:schemeClr val="tx1">
                    <a:tint val="75000"/>
                  </a:schemeClr>
                </a:solidFill>
              </a:defRPr>
            </a:lvl2pPr>
            <a:lvl3pPr marL="914400" lvl="2" indent="0" latinLnBrk="0">
              <a:buFontTx/>
              <a:buNone/>
              <a:defRPr lang="en-GB" altLang="en-US" sz="1800">
                <a:solidFill>
                  <a:schemeClr val="tx1">
                    <a:tint val="75000"/>
                  </a:schemeClr>
                </a:solidFill>
              </a:defRPr>
            </a:lvl3pPr>
            <a:lvl4pPr marL="1371600" lvl="3" indent="0" latinLnBrk="0">
              <a:buFontTx/>
              <a:buNone/>
              <a:defRPr lang="en-GB" altLang="en-US" sz="1600">
                <a:solidFill>
                  <a:schemeClr val="tx1">
                    <a:tint val="75000"/>
                  </a:schemeClr>
                </a:solidFill>
              </a:defRPr>
            </a:lvl4pPr>
            <a:lvl5pPr marL="1828800" lvl="4" indent="0" latinLnBrk="0">
              <a:buFontTx/>
              <a:buNone/>
              <a:defRPr lang="en-GB" altLang="en-US" sz="1600">
                <a:solidFill>
                  <a:schemeClr val="tx1">
                    <a:tint val="75000"/>
                  </a:schemeClr>
                </a:solidFill>
              </a:defRPr>
            </a:lvl5pPr>
            <a:lvl6pPr marL="2286000" lvl="5" indent="0" latinLnBrk="0">
              <a:buFontTx/>
              <a:buNone/>
              <a:defRPr lang="en-GB" altLang="en-US" sz="1600">
                <a:solidFill>
                  <a:schemeClr val="tx1">
                    <a:tint val="75000"/>
                  </a:schemeClr>
                </a:solidFill>
              </a:defRPr>
            </a:lvl6pPr>
            <a:lvl7pPr marL="2743200" lvl="6" indent="0" latinLnBrk="0">
              <a:buFontTx/>
              <a:buNone/>
              <a:defRPr lang="en-GB" altLang="en-US" sz="1600">
                <a:solidFill>
                  <a:schemeClr val="tx1">
                    <a:tint val="75000"/>
                  </a:schemeClr>
                </a:solidFill>
              </a:defRPr>
            </a:lvl7pPr>
            <a:lvl8pPr marL="3200400" lvl="7" indent="0" latinLnBrk="0">
              <a:buFontTx/>
              <a:buNone/>
              <a:defRPr lang="en-GB" altLang="en-US" sz="1600">
                <a:solidFill>
                  <a:schemeClr val="tx1">
                    <a:tint val="75000"/>
                  </a:schemeClr>
                </a:solidFill>
              </a:defRPr>
            </a:lvl8pPr>
            <a:lvl9pPr marL="3657600" lvl="8" indent="0" latinLnBrk="0">
              <a:buFontTx/>
              <a:buNone/>
              <a:defRPr lang="en-GB" altLang="en-US"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indent="0" latinLnBrk="0">
              <a:buFontTx/>
              <a:buNone/>
            </a:pPr>
            <a:r>
              <a:rPr lang="ko-KR" altLang="en-US"/>
              <a:t>텍스트를 입력하십시오</a:t>
            </a:r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10"/>
          </p:nvPr>
        </p:nvSpPr>
        <p:spPr>
          <a:xfrm>
            <a:off x="8382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latinLnBrk="0">
              <a:buFontTx/>
              <a:buNone/>
              <a:defRPr lang="en-GB" altLang="en-US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29/09/2021</a:t>
            </a:fld>
            <a:endParaRPr lang="ko-KR" altLang="en-US"/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latinLnBrk="0">
              <a:buFontTx/>
              <a:buNone/>
              <a:defRPr lang="en-GB" altLang="en-US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marL="0" indent="0" latinLnBrk="0">
              <a:buFontTx/>
              <a:buNone/>
            </a:pPr>
            <a:r>
              <a:rPr lang="en-US"/>
              <a:t>footer</a:t>
            </a:r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latinLnBrk="0">
              <a:buFontTx/>
              <a:buNone/>
              <a:defRPr lang="en-GB" altLang="en-US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 spd="slow"/>
    </mc:Fallback>
  </mc:AlternateContent>
  <p:hf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latinLnBrk="0">
              <a:buFontTx/>
              <a:buNone/>
            </a:pPr>
            <a:r>
              <a:rPr lang="ko-KR" altLang="en-US"/>
              <a:t>제목을 입력하십시오</a:t>
            </a:r>
          </a:p>
        </p:txBody>
      </p:sp>
      <p:sp>
        <p:nvSpPr>
          <p:cNvPr id="3" name="Content Placeholder 2"/>
          <p:cNvSpPr txBox="1">
            <a:spLocks noGrp="1"/>
          </p:cNvSpPr>
          <p:nvPr>
            <p:ph sz="half" idx="1"/>
          </p:nvPr>
        </p:nvSpPr>
        <p:spPr>
          <a:xfrm>
            <a:off x="838200" y="1825625"/>
            <a:ext cx="5182235" cy="435229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>
            <a:lvl1pPr marL="0" indent="0" latinLnBrk="0">
              <a:buFontTx/>
              <a:buNone/>
              <a:defRPr lang="en-GB" altLang="en-US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0" lvl="1" indent="0" latinLnBrk="0">
              <a:buFontTx/>
              <a:buNone/>
              <a:defRPr lang="en-GB" altLang="en-US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0" lvl="2" indent="0" latinLnBrk="0">
              <a:buFontTx/>
              <a:buNone/>
              <a:defRPr lang="en-GB" altLang="en-US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0" lvl="3" indent="0" latinLnBrk="0">
              <a:buFontTx/>
              <a:buNone/>
              <a:defRPr lang="en-GB" altLang="en-US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0" lvl="4" indent="0" latinLnBrk="0">
              <a:buFontTx/>
              <a:buNone/>
              <a:defRPr lang="en-GB" altLang="en-US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marL="228600" indent="-228600" latinLnBrk="0">
              <a:buClr>
                <a:srgbClr val="404040"/>
              </a:buClr>
              <a:buFont typeface="Arial"/>
              <a:buChar char="•"/>
            </a:pPr>
            <a:r>
              <a:rPr lang="ko-KR" altLang="en-US"/>
              <a:t>텍스트를 입력하십시오</a:t>
            </a:r>
          </a:p>
          <a:p>
            <a:pPr marL="685800" lvl="1" indent="-228600" latinLnBrk="0">
              <a:buClr>
                <a:srgbClr val="404040"/>
              </a:buClr>
              <a:buFont typeface="Arial"/>
              <a:buChar char="•"/>
            </a:pPr>
            <a:r>
              <a:rPr lang="ko-KR" altLang="en-US"/>
              <a:t>둘째 수준</a:t>
            </a:r>
          </a:p>
          <a:p>
            <a:pPr marL="1143000" lvl="2" indent="-228600" latinLnBrk="0">
              <a:buClr>
                <a:srgbClr val="404040"/>
              </a:buClr>
              <a:buFont typeface="Arial"/>
              <a:buChar char="•"/>
            </a:pPr>
            <a:r>
              <a:rPr lang="ko-KR" altLang="en-US"/>
              <a:t>셋째 수준</a:t>
            </a:r>
          </a:p>
          <a:p>
            <a:pPr marL="1600200" lvl="3" indent="-228600" latinLnBrk="0">
              <a:buClr>
                <a:srgbClr val="404040"/>
              </a:buClr>
              <a:buFont typeface="Arial"/>
              <a:buChar char="•"/>
            </a:pPr>
            <a:r>
              <a:rPr lang="ko-KR" altLang="en-US"/>
              <a:t>넷째 수준</a:t>
            </a:r>
          </a:p>
          <a:p>
            <a:pPr marL="2057400" lvl="4" indent="-228600" latinLnBrk="0">
              <a:buClr>
                <a:srgbClr val="404040"/>
              </a:buClr>
              <a:buFont typeface="Arial"/>
              <a:buChar char="•"/>
            </a:pPr>
            <a:r>
              <a:rPr lang="ko-KR" altLang="en-US"/>
              <a:t>다섯째 수준</a:t>
            </a:r>
          </a:p>
        </p:txBody>
      </p:sp>
      <p:sp>
        <p:nvSpPr>
          <p:cNvPr id="4" name="Content Placeholder 3"/>
          <p:cNvSpPr txBox="1">
            <a:spLocks noGrp="1"/>
          </p:cNvSpPr>
          <p:nvPr>
            <p:ph sz="half" idx="2"/>
          </p:nvPr>
        </p:nvSpPr>
        <p:spPr>
          <a:xfrm>
            <a:off x="6172200" y="1825625"/>
            <a:ext cx="5182235" cy="435229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>
            <a:lvl1pPr marL="0" indent="0" latinLnBrk="0">
              <a:buFontTx/>
              <a:buNone/>
              <a:defRPr lang="en-GB" altLang="en-US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0" lvl="1" indent="0" latinLnBrk="0">
              <a:buFontTx/>
              <a:buNone/>
              <a:defRPr lang="en-GB" altLang="en-US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0" lvl="2" indent="0" latinLnBrk="0">
              <a:buFontTx/>
              <a:buNone/>
              <a:defRPr lang="en-GB" altLang="en-US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0" lvl="3" indent="0" latinLnBrk="0">
              <a:buFontTx/>
              <a:buNone/>
              <a:defRPr lang="en-GB" altLang="en-US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0" lvl="4" indent="0" latinLnBrk="0">
              <a:buFontTx/>
              <a:buNone/>
              <a:defRPr lang="en-GB" altLang="en-US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marL="228600" indent="-228600" latinLnBrk="0">
              <a:buClr>
                <a:srgbClr val="404040"/>
              </a:buClr>
              <a:buFont typeface="Arial"/>
              <a:buChar char="•"/>
            </a:pPr>
            <a:r>
              <a:rPr lang="ko-KR" altLang="en-US"/>
              <a:t>텍스트를 입력하십시오</a:t>
            </a:r>
          </a:p>
          <a:p>
            <a:pPr marL="685800" lvl="1" indent="-228600" latinLnBrk="0">
              <a:buClr>
                <a:srgbClr val="404040"/>
              </a:buClr>
              <a:buFont typeface="Arial"/>
              <a:buChar char="•"/>
            </a:pPr>
            <a:r>
              <a:rPr lang="ko-KR" altLang="en-US"/>
              <a:t>둘째 수준</a:t>
            </a:r>
          </a:p>
          <a:p>
            <a:pPr marL="1143000" lvl="2" indent="-228600" latinLnBrk="0">
              <a:buClr>
                <a:srgbClr val="404040"/>
              </a:buClr>
              <a:buFont typeface="Arial"/>
              <a:buChar char="•"/>
            </a:pPr>
            <a:r>
              <a:rPr lang="ko-KR" altLang="en-US"/>
              <a:t>셋째 수준</a:t>
            </a:r>
          </a:p>
          <a:p>
            <a:pPr marL="1600200" lvl="3" indent="-228600" latinLnBrk="0">
              <a:buClr>
                <a:srgbClr val="404040"/>
              </a:buClr>
              <a:buFont typeface="Arial"/>
              <a:buChar char="•"/>
            </a:pPr>
            <a:r>
              <a:rPr lang="ko-KR" altLang="en-US"/>
              <a:t>넷째 수준</a:t>
            </a:r>
          </a:p>
          <a:p>
            <a:pPr marL="2057400" lvl="4" indent="-228600" latinLnBrk="0">
              <a:buClr>
                <a:srgbClr val="404040"/>
              </a:buClr>
              <a:buFont typeface="Arial"/>
              <a:buChar char="•"/>
            </a:pPr>
            <a:r>
              <a:rPr lang="ko-KR" altLang="en-US"/>
              <a:t>다섯째 수준</a:t>
            </a:r>
          </a:p>
        </p:txBody>
      </p:sp>
      <p:sp>
        <p:nvSpPr>
          <p:cNvPr id="5" name="Date Placeholder 4"/>
          <p:cNvSpPr txBox="1">
            <a:spLocks noGrp="1"/>
          </p:cNvSpPr>
          <p:nvPr>
            <p:ph type="dt" sz="half" idx="10"/>
          </p:nvPr>
        </p:nvSpPr>
        <p:spPr>
          <a:xfrm>
            <a:off x="8382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29/09/2021</a:t>
            </a:fld>
            <a:endParaRPr lang="ko-KR" altLang="en-US"/>
          </a:p>
        </p:txBody>
      </p:sp>
      <p:sp>
        <p:nvSpPr>
          <p:cNvPr id="6" name="Footer Placeholder 5"/>
          <p:cNvSpPr txBox="1"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r>
              <a:rPr lang="en-US" altLang="ko-KR"/>
              <a:t>footer</a:t>
            </a:r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 spd="slow"/>
    </mc:Fallback>
  </mc:AlternateContent>
  <p:hf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840105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latinLnBrk="0">
              <a:buFontTx/>
              <a:buNone/>
            </a:pPr>
            <a:r>
              <a:rPr lang="ko-KR" altLang="en-US"/>
              <a:t>제목을 입력하십시오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>
            <a:off x="840105" y="1681480"/>
            <a:ext cx="5158105" cy="824230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rmAutofit/>
          </a:bodyPr>
          <a:lstStyle>
            <a:lvl1pPr marL="0" indent="0" latinLnBrk="0">
              <a:buFontTx/>
              <a:buNone/>
              <a:defRPr lang="en-GB" altLang="en-US" sz="2400" b="1">
                <a:solidFill>
                  <a:srgbClr val="57768B"/>
                </a:solidFill>
              </a:defRPr>
            </a:lvl1pPr>
            <a:lvl2pPr marL="457200" lvl="1" indent="0" latinLnBrk="0">
              <a:buFontTx/>
              <a:buNone/>
              <a:defRPr lang="en-GB" altLang="en-US" sz="2000" b="1"/>
            </a:lvl2pPr>
            <a:lvl3pPr marL="914400" lvl="2" indent="0" latinLnBrk="0">
              <a:buFontTx/>
              <a:buNone/>
              <a:defRPr lang="en-GB" altLang="en-US" sz="1800" b="1"/>
            </a:lvl3pPr>
            <a:lvl4pPr marL="1371600" lvl="3" indent="0" latinLnBrk="0">
              <a:buFontTx/>
              <a:buNone/>
              <a:defRPr lang="en-GB" altLang="en-US" sz="1600" b="1"/>
            </a:lvl4pPr>
            <a:lvl5pPr marL="1828800" lvl="4" indent="0" latinLnBrk="0">
              <a:buFontTx/>
              <a:buNone/>
              <a:defRPr lang="en-GB" altLang="en-US" sz="1600" b="1"/>
            </a:lvl5pPr>
            <a:lvl6pPr marL="2286000" lvl="5" indent="0" latinLnBrk="0">
              <a:buFontTx/>
              <a:buNone/>
              <a:defRPr lang="en-GB" altLang="en-US" sz="1600" b="1"/>
            </a:lvl6pPr>
            <a:lvl7pPr marL="2743200" lvl="6" indent="0" latinLnBrk="0">
              <a:buFontTx/>
              <a:buNone/>
              <a:defRPr lang="en-GB" altLang="en-US" sz="1600" b="1"/>
            </a:lvl7pPr>
            <a:lvl8pPr marL="3200400" lvl="7" indent="0" latinLnBrk="0">
              <a:buFontTx/>
              <a:buNone/>
              <a:defRPr lang="en-GB" altLang="en-US" sz="1600" b="1"/>
            </a:lvl8pPr>
            <a:lvl9pPr marL="3657600" lvl="8" indent="0" latinLnBrk="0">
              <a:buFontTx/>
              <a:buNone/>
              <a:defRPr lang="en-GB" altLang="en-US" sz="1600" b="1"/>
            </a:lvl9pPr>
          </a:lstStyle>
          <a:p>
            <a:pPr marL="0" indent="0" latinLnBrk="0">
              <a:buFontTx/>
              <a:buNone/>
            </a:pPr>
            <a:r>
              <a:rPr lang="ko-KR" altLang="en-US"/>
              <a:t>텍스트를 입력하십시오</a:t>
            </a:r>
          </a:p>
        </p:txBody>
      </p:sp>
      <p:sp>
        <p:nvSpPr>
          <p:cNvPr id="4" name="Content Placeholder 3"/>
          <p:cNvSpPr txBox="1">
            <a:spLocks noGrp="1"/>
          </p:cNvSpPr>
          <p:nvPr>
            <p:ph sz="half" idx="2"/>
          </p:nvPr>
        </p:nvSpPr>
        <p:spPr>
          <a:xfrm>
            <a:off x="840105" y="2505075"/>
            <a:ext cx="5158105" cy="368554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228600" indent="-228600" latinLnBrk="0">
              <a:buClr>
                <a:srgbClr val="404040"/>
              </a:buClr>
              <a:buFont typeface="Arial"/>
              <a:buChar char="•"/>
            </a:pPr>
            <a:r>
              <a:rPr lang="ko-KR" altLang="en-US"/>
              <a:t>텍스트를 입력하십시오</a:t>
            </a:r>
          </a:p>
          <a:p>
            <a:pPr marL="685800" lvl="1" indent="-228600" latinLnBrk="0">
              <a:buClr>
                <a:srgbClr val="404040"/>
              </a:buClr>
              <a:buFont typeface="Arial"/>
              <a:buChar char="•"/>
            </a:pPr>
            <a:r>
              <a:rPr lang="ko-KR" altLang="en-US"/>
              <a:t>둘째 수준</a:t>
            </a:r>
          </a:p>
          <a:p>
            <a:pPr marL="1143000" lvl="2" indent="-228600" latinLnBrk="0">
              <a:buClr>
                <a:srgbClr val="404040"/>
              </a:buClr>
              <a:buFont typeface="Arial"/>
              <a:buChar char="•"/>
            </a:pPr>
            <a:r>
              <a:rPr lang="ko-KR" altLang="en-US"/>
              <a:t>셋째 수준</a:t>
            </a:r>
          </a:p>
          <a:p>
            <a:pPr marL="1600200" lvl="3" indent="-228600" latinLnBrk="0">
              <a:buClr>
                <a:srgbClr val="404040"/>
              </a:buClr>
              <a:buFont typeface="Arial"/>
              <a:buChar char="•"/>
            </a:pPr>
            <a:r>
              <a:rPr lang="ko-KR" altLang="en-US"/>
              <a:t>넷째 수준</a:t>
            </a:r>
          </a:p>
          <a:p>
            <a:pPr marL="2057400" lvl="4" indent="-228600" latinLnBrk="0">
              <a:buClr>
                <a:srgbClr val="404040"/>
              </a:buClr>
              <a:buFont typeface="Arial"/>
              <a:buChar char="•"/>
            </a:pPr>
            <a:r>
              <a:rPr lang="ko-KR" altLang="en-US"/>
              <a:t>다섯째 수준</a:t>
            </a:r>
          </a:p>
        </p:txBody>
      </p:sp>
      <p:sp>
        <p:nvSpPr>
          <p:cNvPr id="5" name="Text Placeholder 4"/>
          <p:cNvSpPr txBox="1">
            <a:spLocks noGrp="1"/>
          </p:cNvSpPr>
          <p:nvPr>
            <p:ph type="body" sz="quarter" idx="3"/>
          </p:nvPr>
        </p:nvSpPr>
        <p:spPr>
          <a:xfrm>
            <a:off x="6172200" y="1681480"/>
            <a:ext cx="5184140" cy="824230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rmAutofit/>
          </a:bodyPr>
          <a:lstStyle>
            <a:lvl1pPr marL="0" indent="0" latinLnBrk="0">
              <a:buFontTx/>
              <a:buNone/>
              <a:defRPr lang="en-GB" altLang="en-US" sz="2400" b="1">
                <a:solidFill>
                  <a:srgbClr val="57768B"/>
                </a:solidFill>
              </a:defRPr>
            </a:lvl1pPr>
            <a:lvl2pPr marL="457200" lvl="1" indent="0" latinLnBrk="0">
              <a:buFontTx/>
              <a:buNone/>
              <a:defRPr lang="en-GB" altLang="en-US" sz="2000" b="1"/>
            </a:lvl2pPr>
            <a:lvl3pPr marL="914400" lvl="2" indent="0" latinLnBrk="0">
              <a:buFontTx/>
              <a:buNone/>
              <a:defRPr lang="en-GB" altLang="en-US" sz="1800" b="1"/>
            </a:lvl3pPr>
            <a:lvl4pPr marL="1371600" lvl="3" indent="0" latinLnBrk="0">
              <a:buFontTx/>
              <a:buNone/>
              <a:defRPr lang="en-GB" altLang="en-US" sz="1600" b="1"/>
            </a:lvl4pPr>
            <a:lvl5pPr marL="1828800" lvl="4" indent="0" latinLnBrk="0">
              <a:buFontTx/>
              <a:buNone/>
              <a:defRPr lang="en-GB" altLang="en-US" sz="1600" b="1"/>
            </a:lvl5pPr>
            <a:lvl6pPr marL="2286000" lvl="5" indent="0" latinLnBrk="0">
              <a:buFontTx/>
              <a:buNone/>
              <a:defRPr lang="en-GB" altLang="en-US" sz="1600" b="1"/>
            </a:lvl6pPr>
            <a:lvl7pPr marL="2743200" lvl="6" indent="0" latinLnBrk="0">
              <a:buFontTx/>
              <a:buNone/>
              <a:defRPr lang="en-GB" altLang="en-US" sz="1600" b="1"/>
            </a:lvl7pPr>
            <a:lvl8pPr marL="3200400" lvl="7" indent="0" latinLnBrk="0">
              <a:buFontTx/>
              <a:buNone/>
              <a:defRPr lang="en-GB" altLang="en-US" sz="1600" b="1"/>
            </a:lvl8pPr>
            <a:lvl9pPr marL="3657600" lvl="8" indent="0" latinLnBrk="0">
              <a:buFontTx/>
              <a:buNone/>
              <a:defRPr lang="en-GB" altLang="en-US" sz="1600" b="1"/>
            </a:lvl9pPr>
          </a:lstStyle>
          <a:p>
            <a:pPr marL="0" indent="0" latinLnBrk="0">
              <a:buFontTx/>
              <a:buNone/>
            </a:pPr>
            <a:r>
              <a:rPr lang="ko-KR" altLang="en-US"/>
              <a:t>텍스트를 입력하십시오</a:t>
            </a:r>
          </a:p>
        </p:txBody>
      </p:sp>
      <p:sp>
        <p:nvSpPr>
          <p:cNvPr id="6" name="Content Placeholder 5"/>
          <p:cNvSpPr txBox="1">
            <a:spLocks noGrp="1"/>
          </p:cNvSpPr>
          <p:nvPr>
            <p:ph sz="quarter" idx="4"/>
          </p:nvPr>
        </p:nvSpPr>
        <p:spPr>
          <a:xfrm>
            <a:off x="6172200" y="2505075"/>
            <a:ext cx="5184140" cy="368554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228600" indent="-228600" latinLnBrk="0">
              <a:buClr>
                <a:srgbClr val="404040"/>
              </a:buClr>
              <a:buFont typeface="Arial"/>
              <a:buChar char="•"/>
            </a:pPr>
            <a:r>
              <a:rPr lang="ko-KR" altLang="en-US"/>
              <a:t>텍스트를 입력하십시오</a:t>
            </a:r>
          </a:p>
          <a:p>
            <a:pPr marL="685800" lvl="1" indent="-228600" latinLnBrk="0">
              <a:buClr>
                <a:srgbClr val="404040"/>
              </a:buClr>
              <a:buFont typeface="Arial"/>
              <a:buChar char="•"/>
            </a:pPr>
            <a:r>
              <a:rPr lang="ko-KR" altLang="en-US"/>
              <a:t>둘째 수준</a:t>
            </a:r>
          </a:p>
          <a:p>
            <a:pPr marL="1143000" lvl="2" indent="-228600" latinLnBrk="0">
              <a:buClr>
                <a:srgbClr val="404040"/>
              </a:buClr>
              <a:buFont typeface="Arial"/>
              <a:buChar char="•"/>
            </a:pPr>
            <a:r>
              <a:rPr lang="ko-KR" altLang="en-US"/>
              <a:t>셋째 수준</a:t>
            </a:r>
          </a:p>
          <a:p>
            <a:pPr marL="1600200" lvl="3" indent="-228600" latinLnBrk="0">
              <a:buClr>
                <a:srgbClr val="404040"/>
              </a:buClr>
              <a:buFont typeface="Arial"/>
              <a:buChar char="•"/>
            </a:pPr>
            <a:r>
              <a:rPr lang="ko-KR" altLang="en-US"/>
              <a:t>넷째 수준</a:t>
            </a:r>
          </a:p>
          <a:p>
            <a:pPr marL="2057400" lvl="4" indent="-228600" latinLnBrk="0">
              <a:buClr>
                <a:srgbClr val="404040"/>
              </a:buClr>
              <a:buFont typeface="Arial"/>
              <a:buChar char="•"/>
            </a:pPr>
            <a:r>
              <a:rPr lang="ko-KR" altLang="en-US"/>
              <a:t>다섯째 수준</a:t>
            </a:r>
          </a:p>
        </p:txBody>
      </p:sp>
      <p:sp>
        <p:nvSpPr>
          <p:cNvPr id="7" name="Date Placeholder 6"/>
          <p:cNvSpPr txBox="1">
            <a:spLocks noGrp="1"/>
          </p:cNvSpPr>
          <p:nvPr>
            <p:ph type="dt" sz="half" idx="10"/>
          </p:nvPr>
        </p:nvSpPr>
        <p:spPr>
          <a:xfrm>
            <a:off x="8382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29/09/2021</a:t>
            </a:fld>
            <a:endParaRPr lang="ko-KR" altLang="en-US"/>
          </a:p>
        </p:txBody>
      </p:sp>
      <p:sp>
        <p:nvSpPr>
          <p:cNvPr id="8" name="Footer Placeholder 7"/>
          <p:cNvSpPr txBox="1"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r>
              <a:rPr lang="en-US"/>
              <a:t>footer</a:t>
            </a:r>
          </a:p>
        </p:txBody>
      </p:sp>
      <p:sp>
        <p:nvSpPr>
          <p:cNvPr id="9" name="Slide Number Placeholder 8"/>
          <p:cNvSpPr txBox="1"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 spd="slow"/>
    </mc:Fallback>
  </mc:AlternateContent>
  <p:hf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latinLnBrk="0">
              <a:buFontTx/>
              <a:buNone/>
            </a:pPr>
            <a:r>
              <a:rPr lang="ko-KR" altLang="en-US"/>
              <a:t>제목을 입력하십시오</a:t>
            </a:r>
          </a:p>
        </p:txBody>
      </p:sp>
      <p:sp>
        <p:nvSpPr>
          <p:cNvPr id="3" name="Date Placeholder 2"/>
          <p:cNvSpPr txBox="1">
            <a:spLocks noGrp="1"/>
          </p:cNvSpPr>
          <p:nvPr>
            <p:ph type="dt" sz="half" idx="10"/>
          </p:nvPr>
        </p:nvSpPr>
        <p:spPr>
          <a:xfrm>
            <a:off x="8382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29/09/2021</a:t>
            </a:fld>
            <a:endParaRPr lang="ko-KR" altLang="en-US"/>
          </a:p>
        </p:txBody>
      </p:sp>
      <p:sp>
        <p:nvSpPr>
          <p:cNvPr id="4" name="Footer Placeholder 3"/>
          <p:cNvSpPr txBox="1"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r>
              <a:rPr lang="en-US" altLang="ko-KR"/>
              <a:t>footer</a:t>
            </a:r>
          </a:p>
        </p:txBody>
      </p:sp>
      <p:sp>
        <p:nvSpPr>
          <p:cNvPr id="5" name="Slide Number Placeholder 4"/>
          <p:cNvSpPr txBox="1"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 spd="slow"/>
    </mc:Fallback>
  </mc:AlternateContent>
  <p:hf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 txBox="1">
            <a:spLocks noGrp="1"/>
          </p:cNvSpPr>
          <p:nvPr>
            <p:ph type="dt" sz="half" idx="10"/>
          </p:nvPr>
        </p:nvSpPr>
        <p:spPr>
          <a:xfrm>
            <a:off x="8382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29/09/2021</a:t>
            </a:fld>
            <a:endParaRPr lang="ko-KR" altLang="en-US"/>
          </a:p>
        </p:txBody>
      </p:sp>
      <p:sp>
        <p:nvSpPr>
          <p:cNvPr id="3" name="Footer Placeholder 2"/>
          <p:cNvSpPr txBox="1"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r>
              <a:rPr lang="en-US" altLang="ko-KR"/>
              <a:t>footer</a:t>
            </a:r>
          </a:p>
        </p:txBody>
      </p:sp>
      <p:sp>
        <p:nvSpPr>
          <p:cNvPr id="4" name="Slide Number Placeholder 3"/>
          <p:cNvSpPr txBox="1"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 spd="slow"/>
    </mc:Fallback>
  </mc:AlternateContent>
  <p:hf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840105" y="457200"/>
            <a:ext cx="3932555" cy="160083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rmAutofit/>
          </a:bodyPr>
          <a:lstStyle>
            <a:lvl1pPr marL="0" indent="0" latinLnBrk="0">
              <a:buFontTx/>
              <a:buNone/>
              <a:defRPr lang="en-GB" altLang="en-US" sz="3200"/>
            </a:lvl1pPr>
          </a:lstStyle>
          <a:p>
            <a:pPr marL="0" indent="0" latinLnBrk="0">
              <a:buFontTx/>
              <a:buNone/>
            </a:pPr>
            <a:r>
              <a:rPr lang="ko-KR" altLang="en-US"/>
              <a:t>제목을 입력하십시오</a:t>
            </a:r>
          </a:p>
        </p:txBody>
      </p:sp>
      <p:sp>
        <p:nvSpPr>
          <p:cNvPr id="3" name="Content Placeholder 2"/>
          <p:cNvSpPr txBox="1">
            <a:spLocks noGrp="1"/>
          </p:cNvSpPr>
          <p:nvPr>
            <p:ph idx="1"/>
          </p:nvPr>
        </p:nvSpPr>
        <p:spPr>
          <a:xfrm>
            <a:off x="5183505" y="987425"/>
            <a:ext cx="6172835" cy="487426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>
            <a:lvl1pPr marL="0" indent="0" latinLnBrk="0">
              <a:buFontTx/>
              <a:buNone/>
              <a:defRPr lang="en-GB" altLang="en-US" sz="3200"/>
            </a:lvl1pPr>
            <a:lvl2pPr marL="0" lvl="1" indent="0" latinLnBrk="0">
              <a:buFontTx/>
              <a:buNone/>
              <a:defRPr lang="en-GB" altLang="en-US" sz="2800"/>
            </a:lvl2pPr>
            <a:lvl3pPr marL="0" lvl="2" indent="0" latinLnBrk="0">
              <a:buFontTx/>
              <a:buNone/>
              <a:defRPr lang="en-GB" altLang="en-US" sz="2400"/>
            </a:lvl3pPr>
            <a:lvl4pPr marL="0" lvl="3" indent="0" latinLnBrk="0">
              <a:buFontTx/>
              <a:buNone/>
              <a:defRPr lang="en-GB" altLang="en-US" sz="2000"/>
            </a:lvl4pPr>
            <a:lvl5pPr marL="0" lvl="4" indent="0" latinLnBrk="0">
              <a:buFontTx/>
              <a:buNone/>
              <a:defRPr lang="en-GB" altLang="en-US" sz="2000"/>
            </a:lvl5pPr>
            <a:lvl6pPr marL="0" lvl="5" indent="0" latinLnBrk="0">
              <a:buFontTx/>
              <a:buNone/>
              <a:defRPr lang="en-GB" altLang="en-US" sz="2000"/>
            </a:lvl6pPr>
            <a:lvl7pPr marL="0" lvl="6" indent="0" latinLnBrk="0">
              <a:buFontTx/>
              <a:buNone/>
              <a:defRPr lang="en-GB" altLang="en-US" sz="2000"/>
            </a:lvl7pPr>
            <a:lvl8pPr marL="0" lvl="7" indent="0" latinLnBrk="0">
              <a:buFontTx/>
              <a:buNone/>
              <a:defRPr lang="en-GB" altLang="en-US" sz="2000"/>
            </a:lvl8pPr>
            <a:lvl9pPr marL="0" lvl="8" indent="0" latinLnBrk="0">
              <a:buFontTx/>
              <a:buNone/>
              <a:defRPr lang="en-GB" altLang="en-US" sz="2000"/>
            </a:lvl9pPr>
          </a:lstStyle>
          <a:p>
            <a:pPr marL="228600" indent="-228600" latinLnBrk="0">
              <a:buClr>
                <a:srgbClr val="404040"/>
              </a:buClr>
              <a:buFont typeface="Arial"/>
              <a:buChar char="•"/>
            </a:pPr>
            <a:r>
              <a:rPr lang="ko-KR" altLang="en-US"/>
              <a:t>텍스트를 입력하십시오</a:t>
            </a:r>
          </a:p>
          <a:p>
            <a:pPr marL="685800" lvl="1" indent="-228600" latinLnBrk="0">
              <a:buClr>
                <a:srgbClr val="404040"/>
              </a:buClr>
              <a:buFont typeface="Arial"/>
              <a:buChar char="•"/>
            </a:pPr>
            <a:r>
              <a:rPr lang="ko-KR" altLang="en-US"/>
              <a:t>둘째 수준</a:t>
            </a:r>
          </a:p>
          <a:p>
            <a:pPr marL="1143000" lvl="2" indent="-228600" latinLnBrk="0">
              <a:buClr>
                <a:srgbClr val="404040"/>
              </a:buClr>
              <a:buFont typeface="Arial"/>
              <a:buChar char="•"/>
            </a:pPr>
            <a:r>
              <a:rPr lang="ko-KR" altLang="en-US"/>
              <a:t>셋째 수준</a:t>
            </a:r>
          </a:p>
          <a:p>
            <a:pPr marL="1600200" lvl="3" indent="-228600" latinLnBrk="0">
              <a:buClr>
                <a:srgbClr val="404040"/>
              </a:buClr>
              <a:buFont typeface="Arial"/>
              <a:buChar char="•"/>
            </a:pPr>
            <a:r>
              <a:rPr lang="ko-KR" altLang="en-US"/>
              <a:t>넷째 수준</a:t>
            </a:r>
          </a:p>
          <a:p>
            <a:pPr marL="2057400" lvl="4" indent="-228600" latinLnBrk="0">
              <a:buClr>
                <a:srgbClr val="404040"/>
              </a:buClr>
              <a:buFont typeface="Arial"/>
              <a:buChar char="•"/>
            </a:pPr>
            <a:r>
              <a:rPr lang="ko-KR" altLang="en-US"/>
              <a:t>다섯째 수준</a:t>
            </a:r>
          </a:p>
        </p:txBody>
      </p:sp>
      <p:sp>
        <p:nvSpPr>
          <p:cNvPr id="4" name="Text Placeholder 3"/>
          <p:cNvSpPr txBox="1">
            <a:spLocks noGrp="1"/>
          </p:cNvSpPr>
          <p:nvPr>
            <p:ph type="body" sz="half" idx="2"/>
          </p:nvPr>
        </p:nvSpPr>
        <p:spPr>
          <a:xfrm>
            <a:off x="840105" y="2057400"/>
            <a:ext cx="3932555" cy="381254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>
            <a:lvl1pPr marL="0" indent="0" latinLnBrk="0">
              <a:buFontTx/>
              <a:buNone/>
              <a:defRPr lang="en-GB" altLang="en-US" sz="1600"/>
            </a:lvl1pPr>
            <a:lvl2pPr marL="457200" lvl="1" indent="0" latinLnBrk="0">
              <a:buFontTx/>
              <a:buNone/>
              <a:defRPr lang="en-GB" altLang="en-US" sz="1400"/>
            </a:lvl2pPr>
            <a:lvl3pPr marL="914400" lvl="2" indent="0" latinLnBrk="0">
              <a:buFontTx/>
              <a:buNone/>
              <a:defRPr lang="en-GB" altLang="en-US" sz="1200"/>
            </a:lvl3pPr>
            <a:lvl4pPr marL="1371600" lvl="3" indent="0" latinLnBrk="0">
              <a:buFontTx/>
              <a:buNone/>
              <a:defRPr lang="en-GB" altLang="en-US" sz="1000"/>
            </a:lvl4pPr>
            <a:lvl5pPr marL="1828800" lvl="4" indent="0" latinLnBrk="0">
              <a:buFontTx/>
              <a:buNone/>
              <a:defRPr lang="en-GB" altLang="en-US" sz="1000"/>
            </a:lvl5pPr>
            <a:lvl6pPr marL="2286000" lvl="5" indent="0" latinLnBrk="0">
              <a:buFontTx/>
              <a:buNone/>
              <a:defRPr lang="en-GB" altLang="en-US" sz="1000"/>
            </a:lvl6pPr>
            <a:lvl7pPr marL="2743200" lvl="6" indent="0" latinLnBrk="0">
              <a:buFontTx/>
              <a:buNone/>
              <a:defRPr lang="en-GB" altLang="en-US" sz="1000"/>
            </a:lvl7pPr>
            <a:lvl8pPr marL="3200400" lvl="7" indent="0" latinLnBrk="0">
              <a:buFontTx/>
              <a:buNone/>
              <a:defRPr lang="en-GB" altLang="en-US" sz="1000"/>
            </a:lvl8pPr>
            <a:lvl9pPr marL="3657600" lvl="8" indent="0" latinLnBrk="0">
              <a:buFontTx/>
              <a:buNone/>
              <a:defRPr lang="en-GB" altLang="en-US" sz="1000"/>
            </a:lvl9pPr>
          </a:lstStyle>
          <a:p>
            <a:pPr marL="0" indent="0" latinLnBrk="0">
              <a:buFontTx/>
              <a:buNone/>
            </a:pPr>
            <a:r>
              <a:rPr lang="ko-KR" altLang="en-US"/>
              <a:t>텍스트를 입력하십시오</a:t>
            </a:r>
          </a:p>
        </p:txBody>
      </p:sp>
      <p:sp>
        <p:nvSpPr>
          <p:cNvPr id="5" name="Date Placeholder 4"/>
          <p:cNvSpPr txBox="1">
            <a:spLocks noGrp="1"/>
          </p:cNvSpPr>
          <p:nvPr>
            <p:ph type="dt" sz="half" idx="10"/>
          </p:nvPr>
        </p:nvSpPr>
        <p:spPr>
          <a:xfrm>
            <a:off x="8382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29/09/2021</a:t>
            </a:fld>
            <a:endParaRPr lang="ko-KR" altLang="en-US"/>
          </a:p>
        </p:txBody>
      </p:sp>
      <p:sp>
        <p:nvSpPr>
          <p:cNvPr id="6" name="Footer Placeholder 5"/>
          <p:cNvSpPr txBox="1"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r>
              <a:rPr lang="en-US"/>
              <a:t>footer</a:t>
            </a:r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 spd="slow"/>
    </mc:Fallback>
  </mc:AlternateContent>
  <p:hf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 txBox="1">
            <a:spLocks noGrp="1" noChangeAspect="1"/>
          </p:cNvSpPr>
          <p:nvPr>
            <p:ph type="pic" idx="1"/>
          </p:nvPr>
        </p:nvSpPr>
        <p:spPr>
          <a:xfrm>
            <a:off x="5183505" y="987425"/>
            <a:ext cx="6172835" cy="4874260"/>
          </a:xfrm>
          <a:prstGeom prst="rect">
            <a:avLst/>
          </a:prstGeom>
        </p:spPr>
      </p:sp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840105" y="457200"/>
            <a:ext cx="3932555" cy="160083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rmAutofit/>
          </a:bodyPr>
          <a:lstStyle>
            <a:lvl1pPr marL="0" indent="0" latinLnBrk="0">
              <a:buFontTx/>
              <a:buNone/>
              <a:defRPr lang="en-GB" altLang="en-US" sz="3200"/>
            </a:lvl1pPr>
          </a:lstStyle>
          <a:p>
            <a:pPr marL="0" indent="0" latinLnBrk="0">
              <a:buFontTx/>
              <a:buNone/>
            </a:pPr>
            <a:r>
              <a:rPr lang="ko-KR" altLang="en-US"/>
              <a:t>제목을 입력하십시오</a:t>
            </a:r>
          </a:p>
        </p:txBody>
      </p:sp>
      <p:sp>
        <p:nvSpPr>
          <p:cNvPr id="4" name="Text Placeholder 3"/>
          <p:cNvSpPr txBox="1">
            <a:spLocks noGrp="1"/>
          </p:cNvSpPr>
          <p:nvPr>
            <p:ph type="body" sz="half" idx="2"/>
          </p:nvPr>
        </p:nvSpPr>
        <p:spPr>
          <a:xfrm>
            <a:off x="840105" y="2057400"/>
            <a:ext cx="3932555" cy="381254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>
            <a:lvl1pPr marL="0" indent="0" latinLnBrk="0">
              <a:buFontTx/>
              <a:buNone/>
              <a:defRPr lang="en-GB" altLang="en-US" sz="1600"/>
            </a:lvl1pPr>
            <a:lvl2pPr marL="457200" lvl="1" indent="0" latinLnBrk="0">
              <a:buFontTx/>
              <a:buNone/>
              <a:defRPr lang="en-GB" altLang="en-US" sz="1400"/>
            </a:lvl2pPr>
            <a:lvl3pPr marL="914400" lvl="2" indent="0" latinLnBrk="0">
              <a:buFontTx/>
              <a:buNone/>
              <a:defRPr lang="en-GB" altLang="en-US" sz="1200"/>
            </a:lvl3pPr>
            <a:lvl4pPr marL="1371600" lvl="3" indent="0" latinLnBrk="0">
              <a:buFontTx/>
              <a:buNone/>
              <a:defRPr lang="en-GB" altLang="en-US" sz="1000"/>
            </a:lvl4pPr>
            <a:lvl5pPr marL="1828800" lvl="4" indent="0" latinLnBrk="0">
              <a:buFontTx/>
              <a:buNone/>
              <a:defRPr lang="en-GB" altLang="en-US" sz="1000"/>
            </a:lvl5pPr>
            <a:lvl6pPr marL="2286000" lvl="5" indent="0" latinLnBrk="0">
              <a:buFontTx/>
              <a:buNone/>
              <a:defRPr lang="en-GB" altLang="en-US" sz="1000"/>
            </a:lvl6pPr>
            <a:lvl7pPr marL="2743200" lvl="6" indent="0" latinLnBrk="0">
              <a:buFontTx/>
              <a:buNone/>
              <a:defRPr lang="en-GB" altLang="en-US" sz="1000"/>
            </a:lvl7pPr>
            <a:lvl8pPr marL="3200400" lvl="7" indent="0" latinLnBrk="0">
              <a:buFontTx/>
              <a:buNone/>
              <a:defRPr lang="en-GB" altLang="en-US" sz="1000"/>
            </a:lvl8pPr>
            <a:lvl9pPr marL="3657600" lvl="8" indent="0" latinLnBrk="0">
              <a:buFontTx/>
              <a:buNone/>
              <a:defRPr lang="en-GB" altLang="en-US" sz="1000"/>
            </a:lvl9pPr>
          </a:lstStyle>
          <a:p>
            <a:pPr marL="0" indent="0" latinLnBrk="0">
              <a:buFontTx/>
              <a:buNone/>
            </a:pPr>
            <a:r>
              <a:rPr lang="ko-KR" altLang="en-US"/>
              <a:t>텍스트를 입력하십시오</a:t>
            </a:r>
          </a:p>
        </p:txBody>
      </p:sp>
      <p:sp>
        <p:nvSpPr>
          <p:cNvPr id="5" name="Date Placeholder 4"/>
          <p:cNvSpPr txBox="1">
            <a:spLocks noGrp="1"/>
          </p:cNvSpPr>
          <p:nvPr>
            <p:ph type="dt" sz="half" idx="10"/>
          </p:nvPr>
        </p:nvSpPr>
        <p:spPr>
          <a:xfrm>
            <a:off x="8382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29/09/2021</a:t>
            </a:fld>
            <a:endParaRPr lang="ko-KR" altLang="en-US"/>
          </a:p>
        </p:txBody>
      </p:sp>
      <p:sp>
        <p:nvSpPr>
          <p:cNvPr id="6" name="Footer Placeholder 5"/>
          <p:cNvSpPr txBox="1"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r>
              <a:rPr lang="en-US"/>
              <a:t>footer</a:t>
            </a:r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 spd="slow"/>
    </mc:Fallback>
  </mc:AlternateContent>
  <p:hf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6235" cy="435229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/>
          <a:lstStyle/>
          <a:p>
            <a:fld id="{FDE934FF-F4E1-47C5-9CA5-30A81DDE2BE4}" type="datetimeFigureOut">
              <a:rPr lang="en-US" smtClean="0"/>
              <a:t>9/29/2021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ko-KR"/>
              <a:t>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87620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latinLnBrk="0">
              <a:buFontTx/>
              <a:buNone/>
            </a:pPr>
            <a:r>
              <a:rPr lang="ko-KR" altLang="en-US"/>
              <a:t>제목을 입력하십시오</a:t>
            </a:r>
          </a:p>
        </p:txBody>
      </p:sp>
      <p:sp>
        <p:nvSpPr>
          <p:cNvPr id="3" name="Vertical Text Placeholder 2"/>
          <p:cNvSpPr txBox="1"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eaVert" wrap="square" lIns="91440" tIns="45720" rIns="91440" bIns="45720" numCol="1" anchor="t">
            <a:normAutofit/>
          </a:bodyPr>
          <a:lstStyle/>
          <a:p>
            <a:pPr marL="228600" indent="-228600" latinLnBrk="0">
              <a:buClr>
                <a:srgbClr val="404040"/>
              </a:buClr>
              <a:buFont typeface="Arial"/>
              <a:buChar char="•"/>
            </a:pPr>
            <a:r>
              <a:rPr lang="ko-KR" altLang="en-US"/>
              <a:t>텍스트를 입력하십시오</a:t>
            </a:r>
          </a:p>
          <a:p>
            <a:pPr marL="685800" lvl="1" indent="-228600" latinLnBrk="0">
              <a:buClr>
                <a:srgbClr val="404040"/>
              </a:buClr>
              <a:buFont typeface="Arial"/>
              <a:buChar char="•"/>
            </a:pPr>
            <a:r>
              <a:rPr lang="ko-KR" altLang="en-US"/>
              <a:t>둘째 수준</a:t>
            </a:r>
          </a:p>
          <a:p>
            <a:pPr marL="1143000" lvl="2" indent="-228600" latinLnBrk="0">
              <a:buClr>
                <a:srgbClr val="404040"/>
              </a:buClr>
              <a:buFont typeface="Arial"/>
              <a:buChar char="•"/>
            </a:pPr>
            <a:r>
              <a:rPr lang="ko-KR" altLang="en-US"/>
              <a:t>셋째 수준</a:t>
            </a:r>
          </a:p>
          <a:p>
            <a:pPr marL="1600200" lvl="3" indent="-228600" latinLnBrk="0">
              <a:buClr>
                <a:srgbClr val="404040"/>
              </a:buClr>
              <a:buFont typeface="Arial"/>
              <a:buChar char="•"/>
            </a:pPr>
            <a:r>
              <a:rPr lang="ko-KR" altLang="en-US"/>
              <a:t>넷째 수준</a:t>
            </a:r>
          </a:p>
          <a:p>
            <a:pPr marL="2057400" lvl="4" indent="-228600" latinLnBrk="0">
              <a:buClr>
                <a:srgbClr val="404040"/>
              </a:buClr>
              <a:buFont typeface="Arial"/>
              <a:buChar char="•"/>
            </a:pPr>
            <a:r>
              <a:rPr lang="ko-KR" altLang="en-US"/>
              <a:t>다섯째 수준</a:t>
            </a:r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10"/>
          </p:nvPr>
        </p:nvSpPr>
        <p:spPr>
          <a:xfrm>
            <a:off x="8382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29/09/2021</a:t>
            </a:fld>
            <a:endParaRPr lang="ko-KR" altLang="en-US"/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r>
              <a:rPr lang="en-US"/>
              <a:t>footer</a:t>
            </a:r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 spd="slow"/>
    </mc:Fallback>
  </mc:AlternateContent>
  <p:hf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 txBox="1">
            <a:spLocks noGrp="1"/>
          </p:cNvSpPr>
          <p:nvPr>
            <p:ph type="title" orient="vert"/>
          </p:nvPr>
        </p:nvSpPr>
        <p:spPr>
          <a:xfrm>
            <a:off x="8724900" y="365125"/>
            <a:ext cx="2629535" cy="5812790"/>
          </a:xfrm>
          <a:prstGeom prst="rect">
            <a:avLst/>
          </a:prstGeom>
        </p:spPr>
        <p:txBody>
          <a:bodyPr vert="eaVert" wrap="square" lIns="91440" tIns="45720" rIns="91440" bIns="45720" numCol="1" anchor="ctr">
            <a:normAutofit/>
          </a:bodyPr>
          <a:lstStyle/>
          <a:p>
            <a:pPr marL="0" indent="0" latinLnBrk="0">
              <a:buFontTx/>
              <a:buNone/>
            </a:pPr>
            <a:r>
              <a:rPr lang="ko-KR" altLang="en-US"/>
              <a:t>제목을 입력하십시오</a:t>
            </a:r>
          </a:p>
        </p:txBody>
      </p:sp>
      <p:sp>
        <p:nvSpPr>
          <p:cNvPr id="3" name="Vertical Text Placeholder 2"/>
          <p:cNvSpPr txBox="1">
            <a:spLocks noGrp="1"/>
          </p:cNvSpPr>
          <p:nvPr>
            <p:ph type="body" orient="vert" idx="1"/>
          </p:nvPr>
        </p:nvSpPr>
        <p:spPr>
          <a:xfrm>
            <a:off x="838200" y="365125"/>
            <a:ext cx="7734935" cy="5812790"/>
          </a:xfrm>
          <a:prstGeom prst="rect">
            <a:avLst/>
          </a:prstGeom>
        </p:spPr>
        <p:txBody>
          <a:bodyPr vert="eaVert" wrap="square" lIns="91440" tIns="45720" rIns="91440" bIns="45720" numCol="1" anchor="t">
            <a:normAutofit/>
          </a:bodyPr>
          <a:lstStyle/>
          <a:p>
            <a:pPr marL="228600" indent="-228600" latinLnBrk="0">
              <a:buClr>
                <a:srgbClr val="404040"/>
              </a:buClr>
              <a:buFont typeface="Arial"/>
              <a:buChar char="•"/>
            </a:pPr>
            <a:r>
              <a:rPr lang="ko-KR" altLang="en-US"/>
              <a:t>텍스트를 입력하십시오</a:t>
            </a:r>
          </a:p>
          <a:p>
            <a:pPr marL="685800" lvl="1" indent="-228600" latinLnBrk="0">
              <a:buClr>
                <a:srgbClr val="404040"/>
              </a:buClr>
              <a:buFont typeface="Arial"/>
              <a:buChar char="•"/>
            </a:pPr>
            <a:r>
              <a:rPr lang="ko-KR" altLang="en-US"/>
              <a:t>둘째 수준</a:t>
            </a:r>
          </a:p>
          <a:p>
            <a:pPr marL="1143000" lvl="2" indent="-228600" latinLnBrk="0">
              <a:buClr>
                <a:srgbClr val="404040"/>
              </a:buClr>
              <a:buFont typeface="Arial"/>
              <a:buChar char="•"/>
            </a:pPr>
            <a:r>
              <a:rPr lang="ko-KR" altLang="en-US"/>
              <a:t>셋째 수준</a:t>
            </a:r>
          </a:p>
          <a:p>
            <a:pPr marL="1600200" lvl="3" indent="-228600" latinLnBrk="0">
              <a:buClr>
                <a:srgbClr val="404040"/>
              </a:buClr>
              <a:buFont typeface="Arial"/>
              <a:buChar char="•"/>
            </a:pPr>
            <a:r>
              <a:rPr lang="ko-KR" altLang="en-US"/>
              <a:t>넷째 수준</a:t>
            </a:r>
          </a:p>
          <a:p>
            <a:pPr marL="2057400" lvl="4" indent="-228600" latinLnBrk="0">
              <a:buClr>
                <a:srgbClr val="404040"/>
              </a:buClr>
              <a:buFont typeface="Arial"/>
              <a:buChar char="•"/>
            </a:pPr>
            <a:r>
              <a:rPr lang="ko-KR" altLang="en-US"/>
              <a:t>다섯째 수준</a:t>
            </a:r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10"/>
          </p:nvPr>
        </p:nvSpPr>
        <p:spPr>
          <a:xfrm>
            <a:off x="8382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29/09/2021</a:t>
            </a:fld>
            <a:endParaRPr lang="ko-KR" altLang="en-US"/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r>
              <a:rPr lang="en-US"/>
              <a:t>footer</a:t>
            </a:r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 spd="slow"/>
    </mc:Fallback>
  </mc:AlternateContent>
  <p:hf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9/29/2021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ko-KR"/>
              <a:t>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355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9/29/2021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ko-KR"/>
              <a:t>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870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9/29/2021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ko-KR"/>
              <a:t>footer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3079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9/29/2021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ko-KR"/>
              <a:t>footer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5320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9/29/2021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ko-KR"/>
              <a:t>footer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1530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Image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9/29/2021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ko-KR"/>
              <a:t>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1156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9/29/2021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ko-KR"/>
              <a:t>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3577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E934FF-F4E1-47C5-9CA5-30A81DDE2BE4}" type="datetimeFigureOut">
              <a:rPr lang="en-US" smtClean="0"/>
              <a:t>9/29/2021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6364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47" r:id="rId1"/>
    <p:sldLayoutId id="2147484348" r:id="rId2"/>
    <p:sldLayoutId id="2147484349" r:id="rId3"/>
    <p:sldLayoutId id="2147484350" r:id="rId4"/>
    <p:sldLayoutId id="2147484351" r:id="rId5"/>
    <p:sldLayoutId id="2147484352" r:id="rId6"/>
    <p:sldLayoutId id="2147484353" r:id="rId7"/>
    <p:sldLayoutId id="2147484354" r:id="rId8"/>
    <p:sldLayoutId id="2147484355" r:id="rId9"/>
    <p:sldLayoutId id="2147484356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635" cy="6858635"/>
          </a:xfrm>
          <a:prstGeom prst="rect">
            <a:avLst/>
          </a:prstGeom>
          <a:noFill/>
        </p:spPr>
      </p:pic>
      <p:sp>
        <p:nvSpPr>
          <p:cNvPr id="2" name="Title Placeholder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latinLnBrk="0">
              <a:buFontTx/>
              <a:buNone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228600" indent="-228600" latinLnBrk="0">
              <a:buClr>
                <a:srgbClr val="404040"/>
              </a:buClr>
              <a:buFont typeface="Arial"/>
              <a:buChar char="•"/>
            </a:pPr>
            <a:r>
              <a:rPr lang="ko-KR" altLang="en-US"/>
              <a:t>마스터 부제목 스타일 편집</a:t>
            </a:r>
          </a:p>
          <a:p>
            <a:pPr marL="685800" lvl="1" indent="-228600" latinLnBrk="0">
              <a:buClr>
                <a:srgbClr val="404040"/>
              </a:buClr>
              <a:buFont typeface="Arial"/>
              <a:buChar char="•"/>
            </a:pPr>
            <a:r>
              <a:rPr lang="ko-KR" altLang="en-US"/>
              <a:t>둘째 수준</a:t>
            </a:r>
          </a:p>
          <a:p>
            <a:pPr marL="1143000" lvl="2" indent="-228600" latinLnBrk="0">
              <a:buClr>
                <a:srgbClr val="404040"/>
              </a:buClr>
              <a:buFont typeface="Arial"/>
              <a:buChar char="•"/>
            </a:pPr>
            <a:r>
              <a:rPr lang="ko-KR" altLang="en-US"/>
              <a:t>셋째 수준</a:t>
            </a:r>
          </a:p>
          <a:p>
            <a:pPr marL="1600200" lvl="3" indent="-228600" latinLnBrk="0">
              <a:buClr>
                <a:srgbClr val="404040"/>
              </a:buClr>
              <a:buFont typeface="Arial"/>
              <a:buChar char="•"/>
            </a:pPr>
            <a:r>
              <a:rPr lang="ko-KR" altLang="en-US"/>
              <a:t>넷째 수준</a:t>
            </a:r>
          </a:p>
          <a:p>
            <a:pPr marL="2057400" lvl="4" indent="-228600" latinLnBrk="0">
              <a:buClr>
                <a:srgbClr val="404040"/>
              </a:buClr>
              <a:buFont typeface="Arial"/>
              <a:buChar char="•"/>
            </a:pPr>
            <a:r>
              <a:rPr lang="ko-KR" altLang="en-US"/>
              <a:t>다섯째 수준</a:t>
            </a:r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2"/>
          </p:nvPr>
        </p:nvSpPr>
        <p:spPr>
          <a:xfrm>
            <a:off x="8382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l" latinLnBrk="0">
              <a:buFontTx/>
              <a:buNone/>
              <a:defRPr lang="en-GB" altLang="en-US"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29/09/2021</a:t>
            </a:fld>
            <a:endParaRPr lang="ko-KR" altLang="en-US"/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3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ctr" latinLnBrk="0">
              <a:buFontTx/>
              <a:buNone/>
              <a:defRPr lang="en-GB" altLang="en-US"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indent="0" latinLnBrk="0">
              <a:buFontTx/>
              <a:buNone/>
            </a:pPr>
            <a:r>
              <a:rPr lang="en-US"/>
              <a:t>footer</a:t>
            </a:r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r" latinLnBrk="0">
              <a:buFontTx/>
              <a:buNone/>
              <a:defRPr lang="en-GB" altLang="en-US"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en-US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36" r:id="rId1"/>
    <p:sldLayoutId id="2147484437" r:id="rId2"/>
    <p:sldLayoutId id="2147484438" r:id="rId3"/>
    <p:sldLayoutId id="2147484439" r:id="rId4"/>
    <p:sldLayoutId id="2147484440" r:id="rId5"/>
    <p:sldLayoutId id="2147484441" r:id="rId6"/>
    <p:sldLayoutId id="2147484442" r:id="rId7"/>
    <p:sldLayoutId id="2147484443" r:id="rId8"/>
    <p:sldLayoutId id="2147484444" r:id="rId9"/>
    <p:sldLayoutId id="2147484445" r:id="rId10"/>
    <p:sldLayoutId id="2147484446" r:id="rId11"/>
  </p:sldLayoutIdLst>
  <p:hf ftr="0" dt="0"/>
  <p:txStyles>
    <p:titleStyle>
      <a:lvl1pPr marL="0" indent="0" algn="ctr" defTabSz="914400" latinLnBrk="1">
        <a:buNone/>
        <a:defRPr lang="ko-KR" sz="4400" baseline="0" smtClean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marL="342900" indent="-342900" algn="l" defTabSz="914400" latinLnBrk="1">
        <a:spcBef>
          <a:spcPct val="20000"/>
        </a:spcBef>
        <a:buFont typeface="Arial"/>
        <a:buChar char="0"/>
        <a:defRPr lang="ko-KR" sz="2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defTabSz="914400" latinLnBrk="1">
        <a:buChar char="-"/>
        <a:defRPr lang="ko-KR" sz="2400" smtClean="0"/>
      </a:lvl2pPr>
      <a:lvl3pPr marL="1143000" lvl="2" indent="-228600" defTabSz="914400" latinLnBrk="1">
        <a:buChar char="0"/>
        <a:defRPr lang="ko-KR" sz="2000" smtClean="0"/>
      </a:lvl3pPr>
      <a:lvl4pPr marL="1600200" lvl="3" indent="-228600" defTabSz="914400" latinLnBrk="1">
        <a:buChar char="-"/>
        <a:defRPr lang="ko-KR" sz="1800" smtClean="0"/>
      </a:lvl4pPr>
      <a:lvl5pPr marL="2057400" lvl="4" indent="-228600" defTabSz="914400" latinLnBrk="1">
        <a:buChar char="-69"/>
        <a:defRPr lang="ko-KR" sz="1800" smtClean="0"/>
      </a:lvl5pPr>
    </p:bodyStyle>
    <p:otherStyle>
      <a:lvl1pPr marL="0" indent="0" algn="l" defTabSz="914400" latinLnBrk="1">
        <a:buNone/>
        <a:defRPr lang="ko-KR" sz="1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defTabSz="914400" latinLnBrk="1">
        <a:defRPr lang="ko-KR" smtClean="0"/>
      </a:lvl2pPr>
      <a:lvl3pPr marL="914400" lvl="2" indent="0" defTabSz="914400" latinLnBrk="1">
        <a:defRPr lang="ko-KR" smtClean="0"/>
      </a:lvl3pPr>
      <a:lvl4pPr marL="1371600" lvl="3" indent="0" defTabSz="914400" latinLnBrk="1">
        <a:defRPr lang="ko-KR" smtClean="0"/>
      </a:lvl4pPr>
      <a:lvl5pPr marL="1828800" lvl="4" indent="0" defTabSz="914400" latinLnBrk="1">
        <a:defRPr lang="ko-KR" smtClean="0"/>
      </a:lvl5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2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7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1.jpeg"/><Relationship Id="rId4" Type="http://schemas.openxmlformats.org/officeDocument/2006/relationships/image" Target="../media/image30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6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71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145" y="0"/>
            <a:ext cx="12230100" cy="6833235"/>
          </a:xfrm>
          <a:prstGeom prst="rect">
            <a:avLst/>
          </a:prstGeom>
          <a:noFill/>
        </p:spPr>
      </p:pic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1651635" y="374015"/>
            <a:ext cx="9789160" cy="15468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 fontScale="90000"/>
          </a:bodyPr>
          <a:lstStyle/>
          <a:p>
            <a:pPr marL="0" indent="0" rtl="0" latinLnBrk="0">
              <a:buFontTx/>
              <a:buNone/>
            </a:pPr>
            <a:r>
              <a:rPr lang="ko-KR" altLang="en-US" sz="6000" dirty="0" err="1">
                <a:latin typeface="배달의민족 을지로체 TTF" charset="0"/>
                <a:ea typeface="배달의민족 을지로체 TTF" charset="0"/>
              </a:rPr>
              <a:t>파이썬을</a:t>
            </a:r>
            <a:r>
              <a:rPr lang="ko-KR" altLang="en-US" sz="6000" dirty="0">
                <a:latin typeface="배달의민족 을지로체 TTF" charset="0"/>
                <a:ea typeface="배달의민족 을지로체 TTF" charset="0"/>
              </a:rPr>
              <a:t> 이용한</a:t>
            </a:r>
            <a:br>
              <a:rPr lang="ko-KR" altLang="en-US" sz="6000" dirty="0">
                <a:latin typeface="배달의민족 을지로체 TTF" charset="0"/>
                <a:ea typeface="배달의민족 을지로체 TTF" charset="0"/>
              </a:rPr>
            </a:br>
            <a:r>
              <a:rPr lang="ko-KR" altLang="en-US" sz="6000" dirty="0">
                <a:latin typeface="배달의민족 을지로체 TTF" charset="0"/>
                <a:ea typeface="배달의민족 을지로체 TTF" charset="0"/>
              </a:rPr>
              <a:t>흑점 데이터 시각화 및 개수 예측</a:t>
            </a:r>
          </a:p>
        </p:txBody>
      </p:sp>
      <p:sp>
        <p:nvSpPr>
          <p:cNvPr id="3" name="Content Placeholder 2"/>
          <p:cNvSpPr txBox="1">
            <a:spLocks noGrp="1"/>
          </p:cNvSpPr>
          <p:nvPr>
            <p:ph idx="1"/>
          </p:nvPr>
        </p:nvSpPr>
        <p:spPr>
          <a:xfrm>
            <a:off x="5846445" y="4852035"/>
            <a:ext cx="6548120" cy="126365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 fontScale="92500" lnSpcReduction="10000"/>
          </a:bodyPr>
          <a:lstStyle>
            <a:lvl1pPr marL="0" indent="0" latinLnBrk="0">
              <a:buFontTx/>
              <a:buNone/>
              <a:defRPr lang="en-GB" altLang="en-US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0" lvl="1" indent="0" latinLnBrk="0">
              <a:buFontTx/>
              <a:buNone/>
              <a:defRPr lang="en-GB" altLang="en-US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0" lvl="2" indent="0" latinLnBrk="0">
              <a:buFontTx/>
              <a:buNone/>
              <a:defRPr lang="en-GB" altLang="en-US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0" lvl="3" indent="0" latinLnBrk="0">
              <a:buFontTx/>
              <a:buNone/>
              <a:defRPr lang="en-GB" altLang="en-US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0" lvl="4" indent="0" latinLnBrk="0">
              <a:buFontTx/>
              <a:buNone/>
              <a:defRPr lang="en-GB" altLang="en-US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marL="228600" indent="-228600" latinLnBrk="0">
              <a:buFontTx/>
              <a:buNone/>
            </a:pPr>
            <a:r>
              <a:rPr lang="ko-KR" altLang="en-US" sz="3000" dirty="0">
                <a:latin typeface="배달의민족 을지로체 TTF" charset="0"/>
                <a:ea typeface="배달의민족 을지로체 TTF" charset="0"/>
              </a:rPr>
              <a:t>&lt;</a:t>
            </a:r>
            <a:r>
              <a:rPr lang="ko-KR" altLang="en-US" sz="3000" dirty="0" err="1">
                <a:latin typeface="배달의민족 을지로체 TTF" charset="0"/>
                <a:ea typeface="배달의민족 을지로체 TTF" charset="0"/>
              </a:rPr>
              <a:t>R과</a:t>
            </a:r>
            <a:r>
              <a:rPr lang="ko-KR" altLang="en-US" sz="3000" dirty="0">
                <a:latin typeface="배달의민족 을지로체 TTF" charset="0"/>
                <a:ea typeface="배달의민족 을지로체 TTF" charset="0"/>
              </a:rPr>
              <a:t> </a:t>
            </a:r>
            <a:r>
              <a:rPr lang="ko-KR" altLang="en-US" sz="3000" dirty="0" err="1">
                <a:latin typeface="배달의민족 을지로체 TTF" charset="0"/>
                <a:ea typeface="배달의민족 을지로체 TTF" charset="0"/>
              </a:rPr>
              <a:t>파이썬을</a:t>
            </a:r>
            <a:r>
              <a:rPr lang="ko-KR" altLang="en-US" sz="3000" dirty="0">
                <a:latin typeface="배달의민족 을지로체 TTF" charset="0"/>
                <a:ea typeface="배달의민족 을지로체 TTF" charset="0"/>
              </a:rPr>
              <a:t> 활용한 빅데이터 시각화 과정&gt;</a:t>
            </a:r>
            <a:r>
              <a:rPr lang="ko-KR" altLang="en-US" dirty="0"/>
              <a:t>							</a:t>
            </a:r>
          </a:p>
        </p:txBody>
      </p:sp>
      <p:sp>
        <p:nvSpPr>
          <p:cNvPr id="5" name="Content Placeholder 712"/>
          <p:cNvSpPr txBox="1">
            <a:spLocks noGrp="1"/>
          </p:cNvSpPr>
          <p:nvPr>
            <p:ph idx="2"/>
          </p:nvPr>
        </p:nvSpPr>
        <p:spPr>
          <a:xfrm>
            <a:off x="6798310" y="5396865"/>
            <a:ext cx="5812155" cy="128905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>
            <a:lvl1pPr marL="0" indent="0" latinLnBrk="0">
              <a:buFontTx/>
              <a:buNone/>
              <a:defRPr lang="en-GB" altLang="en-US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0" lvl="1" indent="0" latinLnBrk="0">
              <a:buFontTx/>
              <a:buNone/>
              <a:defRPr lang="en-GB" altLang="en-US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0" lvl="2" indent="0" latinLnBrk="0">
              <a:buFontTx/>
              <a:buNone/>
              <a:defRPr lang="en-GB" altLang="en-US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0" lvl="3" indent="0" latinLnBrk="0">
              <a:buFontTx/>
              <a:buNone/>
              <a:defRPr lang="en-GB" altLang="en-US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0" lvl="4" indent="0" latinLnBrk="0">
              <a:buFontTx/>
              <a:buNone/>
              <a:defRPr lang="en-GB" altLang="en-US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ko-KR" altLang="en-US" sz="3000">
                <a:latin typeface="배달의민족 을지로체 TTF" charset="0"/>
                <a:ea typeface="배달의민족 을지로체 TTF" charset="0"/>
              </a:rPr>
              <a:t>                                      이건한</a:t>
            </a:r>
            <a:r>
              <a:rPr lang="ko-KR" altLang="en-US" sz="2800">
                <a:latin typeface="Calibri" charset="0"/>
                <a:ea typeface="맑은 고딕" charset="0"/>
                <a:cs typeface="+mn-cs"/>
              </a:rPr>
              <a:t>							</a:t>
            </a:r>
          </a:p>
        </p:txBody>
      </p:sp>
      <p:sp>
        <p:nvSpPr>
          <p:cNvPr id="6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en-US"/>
              <a:t>1</a:t>
            </a:fld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596265" y="313690"/>
            <a:ext cx="10519410" cy="137477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sz="3500" dirty="0">
                <a:solidFill>
                  <a:schemeClr val="accent6"/>
                </a:solidFill>
                <a:latin typeface="배달의민족 도현" charset="0"/>
                <a:ea typeface="배달의민족 도현" charset="0"/>
              </a:rPr>
              <a:t>5 .2020년도 흑점 일별 데이터 분석-</a:t>
            </a:r>
            <a:r>
              <a:rPr lang="ko-KR" sz="3000" dirty="0" err="1">
                <a:solidFill>
                  <a:srgbClr val="FC6600"/>
                </a:solidFill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Calibri Light" charset="0"/>
                <a:ea typeface="맑은 고딕" charset="0"/>
                <a:cs typeface="+mj-cs"/>
              </a:rPr>
              <a:t>결측치,인덱스</a:t>
            </a:r>
            <a:endParaRPr lang="ko-KR" altLang="en-US" sz="3500" dirty="0">
              <a:solidFill>
                <a:srgbClr val="FC6600"/>
              </a:solidFill>
              <a:latin typeface="Calibri Light" charset="0"/>
              <a:ea typeface="Calibri Light" charset="0"/>
              <a:cs typeface="+mj-cs"/>
            </a:endParaRPr>
          </a:p>
        </p:txBody>
      </p:sp>
      <p:sp>
        <p:nvSpPr>
          <p:cNvPr id="4" name="Rect 0"/>
          <p:cNvSpPr txBox="1">
            <a:spLocks/>
          </p:cNvSpPr>
          <p:nvPr/>
        </p:nvSpPr>
        <p:spPr>
          <a:xfrm>
            <a:off x="5098415" y="821690"/>
            <a:ext cx="48260" cy="482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/>
          </p:cNvSpPr>
          <p:nvPr/>
        </p:nvSpPr>
        <p:spPr>
          <a:xfrm>
            <a:off x="594360" y="1835785"/>
            <a:ext cx="10734040" cy="395541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endParaRPr lang="ko-KR" altLang="en-US" sz="3000">
              <a:ln w="9525" cap="flat" cmpd="sng">
                <a:solidFill>
                  <a:schemeClr val="tx2">
                    <a:alpha val="100000"/>
                  </a:schemeClr>
                </a:solidFill>
                <a:prstDash val="solid"/>
                <a:round/>
              </a:ln>
              <a:latin typeface="Calibri Light" charset="0"/>
              <a:ea typeface="맑은 고딕" charset="0"/>
              <a:cs typeface="+mj-cs"/>
            </a:endParaRPr>
          </a:p>
          <a:p>
            <a: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endParaRPr lang="ko-KR" altLang="en-US" sz="3600">
              <a:ln w="9525" cap="flat" cmpd="sng">
                <a:solidFill>
                  <a:schemeClr val="accent2">
                    <a:alpha val="100000"/>
                  </a:schemeClr>
                </a:solidFill>
                <a:prstDash val="solid"/>
                <a:round/>
              </a:ln>
              <a:solidFill>
                <a:schemeClr val="tx1"/>
              </a:solidFill>
              <a:latin typeface="배달의민족 도현" charset="0"/>
              <a:ea typeface="배달의민족 도현" charset="0"/>
            </a:endParaRPr>
          </a:p>
          <a:p>
            <a: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ko-KR" sz="4400"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Calibri Light" charset="0"/>
                <a:ea typeface="맑은 고딕" charset="0"/>
                <a:cs typeface="+mj-cs"/>
              </a:rPr>
              <a:t> </a:t>
            </a:r>
            <a:endParaRPr lang="ko-KR" altLang="en-US" sz="4400">
              <a:latin typeface="Calibri Light" charset="0"/>
              <a:ea typeface="맑은 고딕" charset="0"/>
              <a:cs typeface="+mj-cs"/>
            </a:endParaRPr>
          </a:p>
        </p:txBody>
      </p:sp>
      <p:sp>
        <p:nvSpPr>
          <p:cNvPr id="6" name="Rect 0"/>
          <p:cNvSpPr txBox="1">
            <a:spLocks/>
          </p:cNvSpPr>
          <p:nvPr/>
        </p:nvSpPr>
        <p:spPr>
          <a:xfrm>
            <a:off x="2900045" y="2520950"/>
            <a:ext cx="320040" cy="3911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7" name="Rect 0"/>
          <p:cNvSpPr txBox="1">
            <a:spLocks/>
          </p:cNvSpPr>
          <p:nvPr/>
        </p:nvSpPr>
        <p:spPr>
          <a:xfrm>
            <a:off x="932180" y="4719320"/>
            <a:ext cx="10624185" cy="178117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endParaRPr lang="ko-KR" altLang="en-US" sz="3600">
              <a:ln w="9525" cap="flat" cmpd="sng">
                <a:solidFill>
                  <a:schemeClr val="accent2">
                    <a:alpha val="100000"/>
                  </a:schemeClr>
                </a:solidFill>
                <a:prstDash val="solid"/>
                <a:round/>
              </a:ln>
              <a:solidFill>
                <a:schemeClr val="tx1"/>
              </a:solidFill>
              <a:latin typeface="배달의민족 도현" charset="0"/>
              <a:ea typeface="배달의민족 도현" charset="0"/>
            </a:endParaRPr>
          </a:p>
        </p:txBody>
      </p:sp>
      <p:pic>
        <p:nvPicPr>
          <p:cNvPr id="8" name="그림 25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3890" y="1411605"/>
            <a:ext cx="1882775" cy="2507615"/>
          </a:xfrm>
          <a:prstGeom prst="rect">
            <a:avLst/>
          </a:prstGeom>
          <a:noFill/>
        </p:spPr>
      </p:pic>
      <p:pic>
        <p:nvPicPr>
          <p:cNvPr id="10" name="그림 28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5460" y="1406525"/>
            <a:ext cx="2373630" cy="2529205"/>
          </a:xfrm>
          <a:prstGeom prst="rect">
            <a:avLst/>
          </a:prstGeom>
          <a:noFill/>
        </p:spPr>
      </p:pic>
      <p:sp>
        <p:nvSpPr>
          <p:cNvPr id="11" name="도형 30"/>
          <p:cNvSpPr>
            <a:spLocks/>
          </p:cNvSpPr>
          <p:nvPr/>
        </p:nvSpPr>
        <p:spPr>
          <a:xfrm>
            <a:off x="2801620" y="2464435"/>
            <a:ext cx="399415" cy="3130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2" name="도형 31"/>
          <p:cNvSpPr>
            <a:spLocks/>
          </p:cNvSpPr>
          <p:nvPr/>
        </p:nvSpPr>
        <p:spPr>
          <a:xfrm>
            <a:off x="6246495" y="2414905"/>
            <a:ext cx="396875" cy="3194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3" name="그림 41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16300" y="1409700"/>
            <a:ext cx="2482850" cy="2552065"/>
          </a:xfrm>
          <a:prstGeom prst="rect">
            <a:avLst/>
          </a:prstGeom>
          <a:noFill/>
        </p:spPr>
      </p:pic>
      <p:pic>
        <p:nvPicPr>
          <p:cNvPr id="14" name="그림 3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6265" y="4112895"/>
            <a:ext cx="3763645" cy="2582545"/>
          </a:xfrm>
          <a:prstGeom prst="rect">
            <a:avLst/>
          </a:prstGeom>
          <a:noFill/>
        </p:spPr>
      </p:pic>
      <p:pic>
        <p:nvPicPr>
          <p:cNvPr id="15" name="그림 4"/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14010" y="4115435"/>
            <a:ext cx="4368800" cy="2588260"/>
          </a:xfrm>
          <a:prstGeom prst="rect">
            <a:avLst/>
          </a:prstGeom>
          <a:noFill/>
        </p:spPr>
      </p:pic>
      <p:sp>
        <p:nvSpPr>
          <p:cNvPr id="16" name="도형 5"/>
          <p:cNvSpPr>
            <a:spLocks/>
          </p:cNvSpPr>
          <p:nvPr/>
        </p:nvSpPr>
        <p:spPr>
          <a:xfrm>
            <a:off x="4700905" y="5193665"/>
            <a:ext cx="396875" cy="3194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7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en-US"/>
              <a:t>10</a:t>
            </a:fld>
            <a:endParaRPr lang="ko-KR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596265" y="313690"/>
            <a:ext cx="10519410" cy="137477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sz="3500" dirty="0">
                <a:solidFill>
                  <a:schemeClr val="accent6"/>
                </a:solidFill>
                <a:latin typeface="배달의민족 도현" charset="0"/>
                <a:ea typeface="배달의민족 도현" charset="0"/>
              </a:rPr>
              <a:t>5 .2020년도 흑점 일별 데이터 분석-</a:t>
            </a:r>
            <a:r>
              <a:rPr lang="ko-KR" sz="3000" dirty="0" err="1">
                <a:solidFill>
                  <a:srgbClr val="FC6600"/>
                </a:solidFill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Calibri Light" charset="0"/>
                <a:ea typeface="맑은 고딕" charset="0"/>
                <a:cs typeface="+mj-cs"/>
              </a:rPr>
              <a:t>날짜,흑점</a:t>
            </a:r>
            <a:r>
              <a:rPr lang="ko-KR" sz="3000" dirty="0">
                <a:solidFill>
                  <a:srgbClr val="FC6600"/>
                </a:solidFill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Calibri Light" charset="0"/>
                <a:ea typeface="맑은 고딕" charset="0"/>
                <a:cs typeface="+mj-cs"/>
              </a:rPr>
              <a:t> 종류</a:t>
            </a:r>
            <a:endParaRPr lang="ko-KR" altLang="en-US" sz="3500" dirty="0">
              <a:solidFill>
                <a:srgbClr val="FC6600"/>
              </a:solidFill>
              <a:latin typeface="Calibri Light" charset="0"/>
              <a:ea typeface="맑은 고딕" charset="0"/>
              <a:cs typeface="+mj-cs"/>
            </a:endParaRPr>
          </a:p>
        </p:txBody>
      </p:sp>
      <p:sp>
        <p:nvSpPr>
          <p:cNvPr id="4" name="Rect 0"/>
          <p:cNvSpPr txBox="1">
            <a:spLocks/>
          </p:cNvSpPr>
          <p:nvPr/>
        </p:nvSpPr>
        <p:spPr>
          <a:xfrm>
            <a:off x="5098415" y="821690"/>
            <a:ext cx="48260" cy="482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/>
          </p:cNvSpPr>
          <p:nvPr/>
        </p:nvSpPr>
        <p:spPr>
          <a:xfrm>
            <a:off x="594360" y="1826895"/>
            <a:ext cx="10734675" cy="395605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endParaRPr lang="ko-KR" altLang="en-US" sz="3000">
              <a:ln w="9525" cap="flat" cmpd="sng">
                <a:solidFill>
                  <a:schemeClr val="tx2">
                    <a:alpha val="100000"/>
                  </a:schemeClr>
                </a:solidFill>
                <a:prstDash val="solid"/>
                <a:round/>
              </a:ln>
              <a:latin typeface="Calibri Light" charset="0"/>
              <a:ea typeface="맑은 고딕" charset="0"/>
              <a:cs typeface="+mj-cs"/>
            </a:endParaRPr>
          </a:p>
          <a:p>
            <a: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endParaRPr lang="ko-KR" altLang="en-US" sz="3600">
              <a:ln w="9525" cap="flat" cmpd="sng">
                <a:solidFill>
                  <a:schemeClr val="accent2">
                    <a:alpha val="100000"/>
                  </a:schemeClr>
                </a:solidFill>
                <a:prstDash val="solid"/>
                <a:round/>
              </a:ln>
              <a:solidFill>
                <a:schemeClr val="tx1"/>
              </a:solidFill>
              <a:latin typeface="배달의민족 도현" charset="0"/>
              <a:ea typeface="배달의민족 도현" charset="0"/>
            </a:endParaRPr>
          </a:p>
          <a:p>
            <a: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ko-KR" sz="4400"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Calibri Light" charset="0"/>
                <a:ea typeface="맑은 고딕" charset="0"/>
                <a:cs typeface="+mj-cs"/>
              </a:rPr>
              <a:t> </a:t>
            </a:r>
            <a:endParaRPr lang="ko-KR" altLang="en-US" sz="4400">
              <a:latin typeface="Calibri Light" charset="0"/>
              <a:ea typeface="맑은 고딕" charset="0"/>
              <a:cs typeface="+mj-cs"/>
            </a:endParaRPr>
          </a:p>
        </p:txBody>
      </p:sp>
      <p:sp>
        <p:nvSpPr>
          <p:cNvPr id="6" name="Rect 0"/>
          <p:cNvSpPr txBox="1">
            <a:spLocks/>
          </p:cNvSpPr>
          <p:nvPr/>
        </p:nvSpPr>
        <p:spPr>
          <a:xfrm>
            <a:off x="2900045" y="2520950"/>
            <a:ext cx="320040" cy="3911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1" name="그림 36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2720" y="1392555"/>
            <a:ext cx="6990080" cy="1036955"/>
          </a:xfrm>
          <a:prstGeom prst="rect">
            <a:avLst/>
          </a:prstGeom>
          <a:noFill/>
        </p:spPr>
      </p:pic>
      <p:pic>
        <p:nvPicPr>
          <p:cNvPr id="12" name="그림 37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1405" y="2854960"/>
            <a:ext cx="5431790" cy="3919855"/>
          </a:xfrm>
          <a:prstGeom prst="rect">
            <a:avLst/>
          </a:prstGeom>
          <a:noFill/>
        </p:spPr>
      </p:pic>
      <p:sp>
        <p:nvSpPr>
          <p:cNvPr id="13" name="도형 38"/>
          <p:cNvSpPr>
            <a:spLocks/>
          </p:cNvSpPr>
          <p:nvPr/>
        </p:nvSpPr>
        <p:spPr>
          <a:xfrm>
            <a:off x="3433445" y="2516505"/>
            <a:ext cx="278765" cy="2787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4" name="그림 6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54290" y="1304925"/>
            <a:ext cx="3226435" cy="1818005"/>
          </a:xfrm>
          <a:prstGeom prst="rect">
            <a:avLst/>
          </a:prstGeom>
          <a:noFill/>
        </p:spPr>
      </p:pic>
      <p:pic>
        <p:nvPicPr>
          <p:cNvPr id="15" name="그림 7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19365" y="3658235"/>
            <a:ext cx="3980180" cy="3131820"/>
          </a:xfrm>
          <a:prstGeom prst="rect">
            <a:avLst/>
          </a:prstGeom>
          <a:noFill/>
        </p:spPr>
      </p:pic>
      <p:sp>
        <p:nvSpPr>
          <p:cNvPr id="16" name="도형 8"/>
          <p:cNvSpPr>
            <a:spLocks/>
          </p:cNvSpPr>
          <p:nvPr/>
        </p:nvSpPr>
        <p:spPr>
          <a:xfrm>
            <a:off x="9196070" y="3194050"/>
            <a:ext cx="279400" cy="2794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7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en-US"/>
              <a:t>11</a:t>
            </a:fld>
            <a:endParaRPr lang="ko-KR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596265" y="313690"/>
            <a:ext cx="10518775" cy="137414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sz="3500" dirty="0">
                <a:solidFill>
                  <a:schemeClr val="accent6"/>
                </a:solidFill>
                <a:latin typeface="배달의민족 도현" charset="0"/>
                <a:ea typeface="배달의민족 도현" charset="0"/>
              </a:rPr>
              <a:t>5 .2020년도 흑점 일별 데이터 분석-</a:t>
            </a:r>
            <a:r>
              <a:rPr lang="ko-KR" sz="3000" dirty="0">
                <a:solidFill>
                  <a:srgbClr val="FC6600"/>
                </a:solidFill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Calibri Light" charset="0"/>
                <a:ea typeface="맑은 고딕" charset="0"/>
                <a:cs typeface="+mj-cs"/>
              </a:rPr>
              <a:t>흑점 분류 기준</a:t>
            </a:r>
            <a:endParaRPr lang="ko-KR" altLang="en-US" sz="3500" dirty="0">
              <a:solidFill>
                <a:srgbClr val="FC6600"/>
              </a:solidFill>
              <a:latin typeface="Calibri Light" charset="0"/>
              <a:ea typeface="맑은 고딕" charset="0"/>
              <a:cs typeface="+mj-cs"/>
            </a:endParaRPr>
          </a:p>
        </p:txBody>
      </p:sp>
      <p:sp>
        <p:nvSpPr>
          <p:cNvPr id="4" name="Rect 0"/>
          <p:cNvSpPr txBox="1">
            <a:spLocks/>
          </p:cNvSpPr>
          <p:nvPr/>
        </p:nvSpPr>
        <p:spPr>
          <a:xfrm>
            <a:off x="5098415" y="821690"/>
            <a:ext cx="48260" cy="482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/>
          </p:cNvSpPr>
          <p:nvPr/>
        </p:nvSpPr>
        <p:spPr>
          <a:xfrm>
            <a:off x="594360" y="2449830"/>
            <a:ext cx="10734675" cy="463550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endParaRPr lang="ko-KR" altLang="en-US" sz="3000">
              <a:ln w="9525" cap="flat" cmpd="sng">
                <a:solidFill>
                  <a:schemeClr val="tx2">
                    <a:alpha val="100000"/>
                  </a:schemeClr>
                </a:solidFill>
                <a:prstDash val="solid"/>
                <a:round/>
              </a:ln>
              <a:latin typeface="Calibri Light" charset="0"/>
              <a:ea typeface="맑은 고딕" charset="0"/>
              <a:cs typeface="+mj-cs"/>
            </a:endParaRPr>
          </a:p>
          <a:p>
            <a: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endParaRPr lang="ko-KR" altLang="en-US" sz="3600">
              <a:ln w="9525" cap="flat" cmpd="sng">
                <a:solidFill>
                  <a:schemeClr val="accent2">
                    <a:alpha val="100000"/>
                  </a:schemeClr>
                </a:solidFill>
                <a:prstDash val="solid"/>
                <a:round/>
              </a:ln>
              <a:solidFill>
                <a:schemeClr val="tx1"/>
              </a:solidFill>
              <a:latin typeface="배달의민족 도현" charset="0"/>
              <a:ea typeface="배달의민족 도현" charset="0"/>
            </a:endParaRPr>
          </a:p>
          <a:p>
            <a: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endParaRPr lang="ko-KR" altLang="en-US" sz="4400">
              <a:latin typeface="Calibri Light" charset="0"/>
              <a:ea typeface="맑은 고딕" charset="0"/>
              <a:cs typeface="+mj-cs"/>
            </a:endParaRPr>
          </a:p>
          <a:p>
            <a: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endParaRPr lang="ko-KR" altLang="en-US" sz="4400">
              <a:latin typeface="Calibri Light" charset="0"/>
              <a:ea typeface="맑은 고딕" charset="0"/>
              <a:cs typeface="+mj-cs"/>
            </a:endParaRPr>
          </a:p>
          <a:p>
            <a: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endParaRPr lang="ko-KR" altLang="en-US" sz="4400">
              <a:latin typeface="Calibri Light" charset="0"/>
              <a:ea typeface="맑은 고딕" charset="0"/>
              <a:cs typeface="+mj-cs"/>
            </a:endParaRPr>
          </a:p>
          <a:p>
            <a: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endParaRPr lang="ko-KR" altLang="en-US" sz="4400">
              <a:latin typeface="Calibri Light" charset="0"/>
              <a:ea typeface="맑은 고딕" charset="0"/>
              <a:cs typeface="+mj-cs"/>
            </a:endParaRPr>
          </a:p>
          <a:p>
            <a: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ko-KR" sz="4400"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Calibri Light" charset="0"/>
                <a:ea typeface="맑은 고딕" charset="0"/>
                <a:cs typeface="+mj-cs"/>
              </a:rPr>
              <a:t>      </a:t>
            </a:r>
            <a:r>
              <a:rPr lang="ko-KR" sz="3000"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Calibri Light" charset="0"/>
                <a:ea typeface="맑은 고딕" charset="0"/>
                <a:cs typeface="+mj-cs"/>
              </a:rPr>
              <a:t>                                                                                 </a:t>
            </a:r>
            <a:endParaRPr lang="ko-KR" altLang="en-US" sz="3000">
              <a:latin typeface="Calibri Light" charset="0"/>
              <a:ea typeface="맑은 고딕" charset="0"/>
              <a:cs typeface="+mj-cs"/>
            </a:endParaRPr>
          </a:p>
        </p:txBody>
      </p:sp>
      <p:sp>
        <p:nvSpPr>
          <p:cNvPr id="6" name="Rect 0"/>
          <p:cNvSpPr txBox="1">
            <a:spLocks/>
          </p:cNvSpPr>
          <p:nvPr/>
        </p:nvSpPr>
        <p:spPr>
          <a:xfrm>
            <a:off x="2900045" y="2520950"/>
            <a:ext cx="320040" cy="3911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7" name="Rect 0"/>
          <p:cNvSpPr txBox="1">
            <a:spLocks/>
          </p:cNvSpPr>
          <p:nvPr/>
        </p:nvSpPr>
        <p:spPr>
          <a:xfrm>
            <a:off x="-1956435" y="2920365"/>
            <a:ext cx="10624185" cy="178117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endParaRPr lang="ko-KR" altLang="en-US" sz="3600">
              <a:ln w="9525" cap="flat" cmpd="sng">
                <a:solidFill>
                  <a:schemeClr val="accent2">
                    <a:alpha val="100000"/>
                  </a:schemeClr>
                </a:solidFill>
                <a:prstDash val="solid"/>
                <a:round/>
              </a:ln>
              <a:solidFill>
                <a:schemeClr val="tx1"/>
              </a:solidFill>
              <a:latin typeface="배달의민족 도현" charset="0"/>
              <a:ea typeface="배달의민족 도현" charset="0"/>
            </a:endParaRPr>
          </a:p>
        </p:txBody>
      </p:sp>
      <p:sp>
        <p:nvSpPr>
          <p:cNvPr id="13" name="Rect 0"/>
          <p:cNvSpPr>
            <a:spLocks/>
          </p:cNvSpPr>
          <p:nvPr/>
        </p:nvSpPr>
        <p:spPr>
          <a:xfrm>
            <a:off x="5630545" y="2499360"/>
            <a:ext cx="278130" cy="27813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4" name="그림 46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1325" y="1807845"/>
            <a:ext cx="3573780" cy="3816350"/>
          </a:xfrm>
          <a:prstGeom prst="rect">
            <a:avLst/>
          </a:prstGeom>
          <a:noFill/>
        </p:spPr>
      </p:pic>
      <p:pic>
        <p:nvPicPr>
          <p:cNvPr id="16" name="그림 48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6225" y="1825625"/>
            <a:ext cx="3321050" cy="3797300"/>
          </a:xfrm>
          <a:prstGeom prst="rect">
            <a:avLst/>
          </a:prstGeom>
          <a:noFill/>
        </p:spPr>
      </p:pic>
      <p:pic>
        <p:nvPicPr>
          <p:cNvPr id="17" name="그림 49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97655" y="1824990"/>
            <a:ext cx="3721735" cy="3799205"/>
          </a:xfrm>
          <a:prstGeom prst="rect">
            <a:avLst/>
          </a:prstGeom>
          <a:noFill/>
        </p:spPr>
      </p:pic>
      <p:sp>
        <p:nvSpPr>
          <p:cNvPr id="18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en-US"/>
              <a:t>12</a:t>
            </a:fld>
            <a:endParaRPr lang="ko-KR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596265" y="313690"/>
            <a:ext cx="10518775" cy="137414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sz="3500">
                <a:solidFill>
                  <a:schemeClr val="accent1"/>
                </a:solidFill>
                <a:latin typeface="배달의민족 도현" charset="0"/>
                <a:ea typeface="배달의민족 도현" charset="0"/>
              </a:rPr>
              <a:t>5 .2020년도 흑점 종류 데이터 시각화-</a:t>
            </a:r>
            <a:r>
              <a:rPr lang="ko-KR" sz="3000">
                <a:solidFill>
                  <a:srgbClr val="FC6600"/>
                </a:solidFill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Calibri Light" charset="0"/>
                <a:ea typeface="맑은 고딕" charset="0"/>
                <a:cs typeface="+mj-cs"/>
              </a:rPr>
              <a:t>seaborn </a:t>
            </a:r>
            <a:br>
              <a:rPr lang="ko-KR" sz="3000">
                <a:solidFill>
                  <a:srgbClr val="FC6600"/>
                </a:solidFill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Calibri Light" charset="0"/>
                <a:ea typeface="맑은 고딕" charset="0"/>
                <a:cs typeface="+mj-cs"/>
              </a:rPr>
            </a:br>
            <a:r>
              <a:rPr lang="ko-KR" sz="3000">
                <a:solidFill>
                  <a:srgbClr val="FC6600"/>
                </a:solidFill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Calibri Light" charset="0"/>
                <a:ea typeface="맑은 고딕" charset="0"/>
                <a:cs typeface="+mj-cs"/>
              </a:rPr>
              <a:t>활용(1)</a:t>
            </a:r>
            <a:endParaRPr lang="ko-KR" altLang="en-US" sz="3500">
              <a:solidFill>
                <a:srgbClr val="FC6600"/>
              </a:solidFill>
              <a:latin typeface="Calibri Light" charset="0"/>
              <a:ea typeface="맑은 고딕" charset="0"/>
              <a:cs typeface="+mj-cs"/>
            </a:endParaRPr>
          </a:p>
        </p:txBody>
      </p:sp>
      <p:sp>
        <p:nvSpPr>
          <p:cNvPr id="4" name="Rect 0"/>
          <p:cNvSpPr txBox="1">
            <a:spLocks/>
          </p:cNvSpPr>
          <p:nvPr/>
        </p:nvSpPr>
        <p:spPr>
          <a:xfrm>
            <a:off x="5098415" y="821690"/>
            <a:ext cx="48260" cy="482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/>
          </p:cNvSpPr>
          <p:nvPr/>
        </p:nvSpPr>
        <p:spPr>
          <a:xfrm>
            <a:off x="1459230" y="2458720"/>
            <a:ext cx="10734040" cy="395541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endParaRPr lang="ko-KR" altLang="en-US" sz="3000">
              <a:ln w="9525" cap="flat" cmpd="sng">
                <a:solidFill>
                  <a:schemeClr val="tx2">
                    <a:alpha val="100000"/>
                  </a:schemeClr>
                </a:solidFill>
                <a:prstDash val="solid"/>
                <a:round/>
              </a:ln>
              <a:latin typeface="Calibri Light" charset="0"/>
              <a:ea typeface="맑은 고딕" charset="0"/>
              <a:cs typeface="+mj-cs"/>
            </a:endParaRPr>
          </a:p>
          <a:p>
            <a: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endParaRPr lang="ko-KR" altLang="en-US" sz="3600">
              <a:ln w="9525" cap="flat" cmpd="sng">
                <a:solidFill>
                  <a:schemeClr val="accent2">
                    <a:alpha val="100000"/>
                  </a:schemeClr>
                </a:solidFill>
                <a:prstDash val="solid"/>
                <a:round/>
              </a:ln>
              <a:solidFill>
                <a:schemeClr val="tx1"/>
              </a:solidFill>
              <a:latin typeface="배달의민족 도현" charset="0"/>
              <a:ea typeface="배달의민족 도현" charset="0"/>
            </a:endParaRPr>
          </a:p>
          <a:p>
            <a: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ko-KR" sz="4400"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Calibri Light" charset="0"/>
                <a:ea typeface="맑은 고딕" charset="0"/>
                <a:cs typeface="+mj-cs"/>
              </a:rPr>
              <a:t> </a:t>
            </a:r>
            <a:endParaRPr lang="ko-KR" altLang="en-US" sz="4400">
              <a:latin typeface="Calibri Light" charset="0"/>
              <a:ea typeface="맑은 고딕" charset="0"/>
              <a:cs typeface="+mj-cs"/>
            </a:endParaRPr>
          </a:p>
        </p:txBody>
      </p:sp>
      <p:sp>
        <p:nvSpPr>
          <p:cNvPr id="6" name="Rect 0"/>
          <p:cNvSpPr txBox="1">
            <a:spLocks/>
          </p:cNvSpPr>
          <p:nvPr/>
        </p:nvSpPr>
        <p:spPr>
          <a:xfrm>
            <a:off x="2900045" y="2520950"/>
            <a:ext cx="320040" cy="3911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7" name="Rect 0"/>
          <p:cNvSpPr txBox="1">
            <a:spLocks/>
          </p:cNvSpPr>
          <p:nvPr/>
        </p:nvSpPr>
        <p:spPr>
          <a:xfrm>
            <a:off x="-1956435" y="2920365"/>
            <a:ext cx="10624185" cy="178117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endParaRPr lang="ko-KR" altLang="en-US" sz="3600">
              <a:ln w="9525" cap="flat" cmpd="sng">
                <a:solidFill>
                  <a:schemeClr val="accent2">
                    <a:alpha val="100000"/>
                  </a:schemeClr>
                </a:solidFill>
                <a:prstDash val="solid"/>
                <a:round/>
              </a:ln>
              <a:solidFill>
                <a:schemeClr val="tx1"/>
              </a:solidFill>
              <a:latin typeface="배달의민족 도현" charset="0"/>
              <a:ea typeface="배달의민족 도현" charset="0"/>
            </a:endParaRPr>
          </a:p>
        </p:txBody>
      </p:sp>
      <p:pic>
        <p:nvPicPr>
          <p:cNvPr id="15" name="그림 43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87570" y="1513840"/>
            <a:ext cx="7310120" cy="4618990"/>
          </a:xfrm>
          <a:prstGeom prst="rect">
            <a:avLst/>
          </a:prstGeom>
          <a:noFill/>
        </p:spPr>
      </p:pic>
      <p:pic>
        <p:nvPicPr>
          <p:cNvPr id="16" name="그림 44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7510" y="1781810"/>
            <a:ext cx="3503930" cy="3944620"/>
          </a:xfrm>
          <a:prstGeom prst="rect">
            <a:avLst/>
          </a:prstGeom>
          <a:noFill/>
        </p:spPr>
      </p:pic>
      <p:sp>
        <p:nvSpPr>
          <p:cNvPr id="17" name="도형 45"/>
          <p:cNvSpPr>
            <a:spLocks/>
          </p:cNvSpPr>
          <p:nvPr/>
        </p:nvSpPr>
        <p:spPr>
          <a:xfrm>
            <a:off x="4134485" y="3390265"/>
            <a:ext cx="519430" cy="3746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8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en-US"/>
              <a:t>13</a:t>
            </a:fld>
            <a:endParaRPr lang="ko-KR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34465" y="1349650"/>
            <a:ext cx="7129849" cy="5388970"/>
          </a:xfrm>
          <a:prstGeom prst="rect">
            <a:avLst/>
          </a:prstGeom>
          <a:noFill/>
        </p:spPr>
      </p:pic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596265" y="313690"/>
            <a:ext cx="10519410" cy="137477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sz="3500" dirty="0">
                <a:solidFill>
                  <a:schemeClr val="accent1"/>
                </a:solidFill>
                <a:latin typeface="배달의민족 도현" charset="0"/>
                <a:ea typeface="배달의민족 도현" charset="0"/>
              </a:rPr>
              <a:t>5 .2020년도 자기장 종류 데이터 시각화-</a:t>
            </a:r>
            <a:r>
              <a:rPr lang="ko-KR" sz="3000" dirty="0" err="1">
                <a:solidFill>
                  <a:srgbClr val="FC6600"/>
                </a:solidFill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Calibri Light" charset="0"/>
                <a:ea typeface="맑은 고딕" charset="0"/>
                <a:cs typeface="+mj-cs"/>
              </a:rPr>
              <a:t>seaborn</a:t>
            </a:r>
            <a:r>
              <a:rPr lang="ko-KR" sz="3000" dirty="0">
                <a:solidFill>
                  <a:srgbClr val="FC6600"/>
                </a:solidFill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Calibri Light" charset="0"/>
                <a:ea typeface="맑은 고딕" charset="0"/>
                <a:cs typeface="+mj-cs"/>
              </a:rPr>
              <a:t> 활용(2)</a:t>
            </a:r>
            <a:endParaRPr lang="ko-KR" altLang="en-US" sz="3500" dirty="0">
              <a:solidFill>
                <a:srgbClr val="FC6600"/>
              </a:solidFill>
              <a:latin typeface="Calibri Light" charset="0"/>
              <a:ea typeface="맑은 고딕" charset="0"/>
              <a:cs typeface="+mj-cs"/>
            </a:endParaRPr>
          </a:p>
        </p:txBody>
      </p:sp>
      <p:sp>
        <p:nvSpPr>
          <p:cNvPr id="4" name="Rect 0"/>
          <p:cNvSpPr txBox="1">
            <a:spLocks/>
          </p:cNvSpPr>
          <p:nvPr/>
        </p:nvSpPr>
        <p:spPr>
          <a:xfrm>
            <a:off x="5098415" y="821690"/>
            <a:ext cx="48895" cy="4889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/>
          </p:cNvSpPr>
          <p:nvPr/>
        </p:nvSpPr>
        <p:spPr>
          <a:xfrm>
            <a:off x="594360" y="1835785"/>
            <a:ext cx="10734675" cy="395605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endParaRPr lang="ko-KR" altLang="en-US" sz="3000">
              <a:ln w="9525" cap="flat" cmpd="sng">
                <a:solidFill>
                  <a:schemeClr val="tx2">
                    <a:alpha val="100000"/>
                  </a:schemeClr>
                </a:solidFill>
                <a:prstDash val="solid"/>
                <a:round/>
              </a:ln>
              <a:latin typeface="Calibri Light" charset="0"/>
              <a:ea typeface="맑은 고딕" charset="0"/>
              <a:cs typeface="+mj-cs"/>
            </a:endParaRPr>
          </a:p>
          <a:p>
            <a: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endParaRPr lang="ko-KR" altLang="en-US" sz="3600">
              <a:ln w="9525" cap="flat" cmpd="sng">
                <a:solidFill>
                  <a:schemeClr val="accent2">
                    <a:alpha val="100000"/>
                  </a:schemeClr>
                </a:solidFill>
                <a:prstDash val="solid"/>
                <a:round/>
              </a:ln>
              <a:solidFill>
                <a:schemeClr val="tx1"/>
              </a:solidFill>
              <a:latin typeface="배달의민족 도현" charset="0"/>
              <a:ea typeface="배달의민족 도현" charset="0"/>
            </a:endParaRPr>
          </a:p>
          <a:p>
            <a: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ko-KR" sz="4400"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Calibri Light" charset="0"/>
                <a:ea typeface="맑은 고딕" charset="0"/>
                <a:cs typeface="+mj-cs"/>
              </a:rPr>
              <a:t> </a:t>
            </a:r>
            <a:endParaRPr lang="ko-KR" altLang="en-US" sz="4400">
              <a:latin typeface="Calibri Light" charset="0"/>
              <a:ea typeface="맑은 고딕" charset="0"/>
              <a:cs typeface="+mj-cs"/>
            </a:endParaRPr>
          </a:p>
        </p:txBody>
      </p:sp>
      <p:sp>
        <p:nvSpPr>
          <p:cNvPr id="6" name="Rect 0"/>
          <p:cNvSpPr txBox="1">
            <a:spLocks/>
          </p:cNvSpPr>
          <p:nvPr/>
        </p:nvSpPr>
        <p:spPr>
          <a:xfrm>
            <a:off x="2900045" y="2520950"/>
            <a:ext cx="320675" cy="39179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9" name="Picture 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4535" y="3995420"/>
            <a:ext cx="3368040" cy="2743200"/>
          </a:xfrm>
          <a:prstGeom prst="rect">
            <a:avLst/>
          </a:prstGeom>
          <a:noFill/>
        </p:spPr>
      </p:pic>
      <p:pic>
        <p:nvPicPr>
          <p:cNvPr id="11" name="그림 9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9440" y="1514475"/>
            <a:ext cx="4141470" cy="2301240"/>
          </a:xfrm>
          <a:prstGeom prst="rect">
            <a:avLst/>
          </a:prstGeom>
          <a:noFill/>
        </p:spPr>
      </p:pic>
      <p:sp>
        <p:nvSpPr>
          <p:cNvPr id="12" name="도형 11"/>
          <p:cNvSpPr>
            <a:spLocks/>
          </p:cNvSpPr>
          <p:nvPr/>
        </p:nvSpPr>
        <p:spPr>
          <a:xfrm rot="20280000">
            <a:off x="4226376" y="4984468"/>
            <a:ext cx="468342" cy="3657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3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en-US"/>
              <a:t>14</a:t>
            </a:fld>
            <a:endParaRPr lang="ko-KR" alt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2175" y="1374140"/>
            <a:ext cx="5144135" cy="1343660"/>
          </a:xfrm>
          <a:prstGeom prst="rect">
            <a:avLst/>
          </a:prstGeom>
          <a:noFill/>
        </p:spPr>
      </p:pic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596265" y="313690"/>
            <a:ext cx="10520045" cy="137541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sz="3500">
                <a:solidFill>
                  <a:schemeClr val="accent1"/>
                </a:solidFill>
                <a:latin typeface="배달의민족 도현" charset="0"/>
                <a:ea typeface="배달의민족 도현" charset="0"/>
              </a:rPr>
              <a:t>5 .2020년도 위도별 흑점 데이터 형변환</a:t>
            </a:r>
            <a:endParaRPr lang="ko-KR" altLang="en-US" sz="3000">
              <a:solidFill>
                <a:srgbClr val="FC6600"/>
              </a:solidFill>
              <a:latin typeface="Calibri Light" charset="0"/>
              <a:ea typeface="맑은 고딕" charset="0"/>
              <a:cs typeface="+mj-cs"/>
            </a:endParaRPr>
          </a:p>
        </p:txBody>
      </p:sp>
      <p:sp>
        <p:nvSpPr>
          <p:cNvPr id="4" name="Rect 0"/>
          <p:cNvSpPr txBox="1">
            <a:spLocks/>
          </p:cNvSpPr>
          <p:nvPr/>
        </p:nvSpPr>
        <p:spPr>
          <a:xfrm>
            <a:off x="5098415" y="821690"/>
            <a:ext cx="49530" cy="4953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/>
          </p:cNvSpPr>
          <p:nvPr/>
        </p:nvSpPr>
        <p:spPr>
          <a:xfrm>
            <a:off x="594360" y="2120900"/>
            <a:ext cx="10735310" cy="395668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endParaRPr lang="ko-KR" altLang="en-US" sz="3000">
              <a:ln w="9525" cap="flat" cmpd="sng">
                <a:solidFill>
                  <a:schemeClr val="tx2">
                    <a:alpha val="100000"/>
                  </a:schemeClr>
                </a:solidFill>
                <a:prstDash val="solid"/>
                <a:round/>
              </a:ln>
              <a:latin typeface="Calibri Light" charset="0"/>
              <a:ea typeface="맑은 고딕" charset="0"/>
              <a:cs typeface="+mj-cs"/>
            </a:endParaRPr>
          </a:p>
          <a:p>
            <a: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endParaRPr lang="ko-KR" altLang="en-US" sz="3600">
              <a:ln w="9525" cap="flat" cmpd="sng">
                <a:solidFill>
                  <a:schemeClr val="accent2">
                    <a:alpha val="100000"/>
                  </a:schemeClr>
                </a:solidFill>
                <a:prstDash val="solid"/>
                <a:round/>
              </a:ln>
              <a:solidFill>
                <a:schemeClr val="tx1"/>
              </a:solidFill>
              <a:latin typeface="배달의민족 도현" charset="0"/>
              <a:ea typeface="배달의민족 도현" charset="0"/>
            </a:endParaRPr>
          </a:p>
          <a:p>
            <a: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ko-KR" sz="4400"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Calibri Light" charset="0"/>
                <a:ea typeface="맑은 고딕" charset="0"/>
                <a:cs typeface="+mj-cs"/>
              </a:rPr>
              <a:t> </a:t>
            </a:r>
            <a:endParaRPr lang="ko-KR" altLang="en-US" sz="4400">
              <a:latin typeface="Calibri Light" charset="0"/>
              <a:ea typeface="맑은 고딕" charset="0"/>
              <a:cs typeface="+mj-cs"/>
            </a:endParaRPr>
          </a:p>
        </p:txBody>
      </p:sp>
      <p:sp>
        <p:nvSpPr>
          <p:cNvPr id="6" name="Rect 0"/>
          <p:cNvSpPr txBox="1">
            <a:spLocks/>
          </p:cNvSpPr>
          <p:nvPr/>
        </p:nvSpPr>
        <p:spPr>
          <a:xfrm>
            <a:off x="2900045" y="2520950"/>
            <a:ext cx="321310" cy="39243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8" name="그림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2055" y="2717800"/>
            <a:ext cx="3783330" cy="422275"/>
          </a:xfrm>
          <a:prstGeom prst="rect">
            <a:avLst/>
          </a:prstGeom>
          <a:noFill/>
        </p:spPr>
      </p:pic>
      <p:pic>
        <p:nvPicPr>
          <p:cNvPr id="9" name="그림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5985" y="3244215"/>
            <a:ext cx="4653915" cy="548640"/>
          </a:xfrm>
          <a:prstGeom prst="rect">
            <a:avLst/>
          </a:prstGeom>
          <a:noFill/>
        </p:spPr>
      </p:pic>
      <p:pic>
        <p:nvPicPr>
          <p:cNvPr id="10" name="그림 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1550" y="4096385"/>
            <a:ext cx="8054340" cy="2748915"/>
          </a:xfrm>
          <a:prstGeom prst="rect">
            <a:avLst/>
          </a:prstGeom>
          <a:noFill/>
        </p:spPr>
      </p:pic>
      <p:sp>
        <p:nvSpPr>
          <p:cNvPr id="11" name="도형 6"/>
          <p:cNvSpPr>
            <a:spLocks/>
          </p:cNvSpPr>
          <p:nvPr/>
        </p:nvSpPr>
        <p:spPr>
          <a:xfrm rot="5400000">
            <a:off x="5562600" y="3917315"/>
            <a:ext cx="345440" cy="415290"/>
          </a:xfrm>
          <a:prstGeom prst="rightArrow">
            <a:avLst>
              <a:gd name="adj1" fmla="val 50000"/>
              <a:gd name="adj2" fmla="val 4572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2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en-US"/>
              <a:t>15</a:t>
            </a:fld>
            <a:endParaRPr lang="ko-KR" alt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270" y="1504315"/>
            <a:ext cx="7976870" cy="4005580"/>
          </a:xfrm>
          <a:prstGeom prst="rect">
            <a:avLst/>
          </a:prstGeom>
          <a:noFill/>
        </p:spPr>
      </p:pic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870" cy="132715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lang="ko-KR" sz="3500">
                <a:solidFill>
                  <a:schemeClr val="accent1"/>
                </a:solidFill>
                <a:latin typeface="배달의민족 도현" charset="0"/>
                <a:ea typeface="배달의민족 도현" charset="0"/>
              </a:rPr>
              <a:t>5 .2020년도 위도별 흑점 데이터 시각화-</a:t>
            </a:r>
            <a:r>
              <a:rPr lang="ko-KR" sz="3000">
                <a:solidFill>
                  <a:srgbClr val="FC6600"/>
                </a:solidFill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Calibri Light" charset="0"/>
                <a:ea typeface="맑은 고딕" charset="0"/>
                <a:cs typeface="+mj-cs"/>
              </a:rPr>
              <a:t>seaborn 활용(3)</a:t>
            </a:r>
            <a:endParaRPr lang="ko-KR" altLang="en-US"/>
          </a:p>
        </p:txBody>
      </p:sp>
      <p:pic>
        <p:nvPicPr>
          <p:cNvPr id="4" name="그림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3180" y="2183765"/>
            <a:ext cx="4514850" cy="2184400"/>
          </a:xfrm>
          <a:prstGeom prst="rect">
            <a:avLst/>
          </a:prstGeom>
          <a:noFill/>
        </p:spPr>
      </p:pic>
      <p:sp>
        <p:nvSpPr>
          <p:cNvPr id="5" name="Title 8"/>
          <p:cNvSpPr txBox="1">
            <a:spLocks/>
          </p:cNvSpPr>
          <p:nvPr/>
        </p:nvSpPr>
        <p:spPr>
          <a:xfrm>
            <a:off x="797560" y="5444490"/>
            <a:ext cx="10517505" cy="132778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lang="ko-KR" sz="3000">
                <a:solidFill>
                  <a:srgbClr val="FC6600"/>
                </a:solidFill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Calibri Light" charset="0"/>
                <a:ea typeface="맑은 고딕" charset="0"/>
                <a:cs typeface="+mj-cs"/>
              </a:rPr>
              <a:t>일별 데이터가 1년치이므로 나비모양 위도별 그래프는</a:t>
            </a:r>
            <a:endParaRPr lang="ko-KR" altLang="en-US" sz="3000">
              <a:solidFill>
                <a:srgbClr val="FC6600"/>
              </a:solidFill>
              <a:latin typeface="Calibri Light" charset="0"/>
              <a:ea typeface="맑은 고딕" charset="0"/>
              <a:cs typeface="+mj-cs"/>
            </a:endParaRPr>
          </a:p>
          <a:p>
            <a:pPr marL="0" indent="0" algn="ctr" defTabSz="914400" rtl="0" eaLnBrk="1" latinLnBrk="0" hangingPunct="1">
              <a:buFontTx/>
              <a:buNone/>
            </a:pPr>
            <a:r>
              <a:rPr lang="ko-KR" sz="3000">
                <a:solidFill>
                  <a:srgbClr val="FC6600"/>
                </a:solidFill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Calibri Light" charset="0"/>
                <a:ea typeface="맑은 고딕" charset="0"/>
                <a:cs typeface="+mj-cs"/>
              </a:rPr>
              <a:t>확인할 수 없었다.</a:t>
            </a:r>
            <a:endParaRPr lang="ko-KR" altLang="en-US" sz="3000">
              <a:solidFill>
                <a:srgbClr val="FC6600"/>
              </a:solidFill>
              <a:latin typeface="Calibri Light" charset="0"/>
              <a:ea typeface="맑은 고딕" charset="0"/>
              <a:cs typeface="+mj-cs"/>
            </a:endParaRPr>
          </a:p>
        </p:txBody>
      </p:sp>
      <p:sp>
        <p:nvSpPr>
          <p:cNvPr id="7" name="텍스트 상자 2"/>
          <p:cNvSpPr txBox="1">
            <a:spLocks/>
          </p:cNvSpPr>
          <p:nvPr/>
        </p:nvSpPr>
        <p:spPr>
          <a:xfrm>
            <a:off x="34290" y="3710305"/>
            <a:ext cx="182245" cy="83121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 fontScale="62500" lnSpcReduction="20000"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lang="ko-KR" sz="3000">
                <a:solidFill>
                  <a:srgbClr val="FC6600"/>
                </a:solidFill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Calibri Light" charset="0"/>
                <a:ea typeface="맑은 고딕" charset="0"/>
                <a:cs typeface="+mj-cs"/>
              </a:rPr>
              <a:t>남반구</a:t>
            </a:r>
            <a:endParaRPr lang="ko-KR" altLang="en-US" sz="3000">
              <a:solidFill>
                <a:srgbClr val="FC6600"/>
              </a:solidFill>
              <a:latin typeface="Calibri Light" charset="0"/>
              <a:ea typeface="맑은 고딕" charset="0"/>
              <a:cs typeface="+mj-cs"/>
            </a:endParaRPr>
          </a:p>
        </p:txBody>
      </p:sp>
      <p:sp>
        <p:nvSpPr>
          <p:cNvPr id="8" name="텍스트 상자 6"/>
          <p:cNvSpPr txBox="1">
            <a:spLocks/>
          </p:cNvSpPr>
          <p:nvPr/>
        </p:nvSpPr>
        <p:spPr>
          <a:xfrm>
            <a:off x="45720" y="2441575"/>
            <a:ext cx="182245" cy="83121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 fontScale="62500" lnSpcReduction="20000"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lang="ko-KR" sz="3000">
                <a:solidFill>
                  <a:srgbClr val="FC6600"/>
                </a:solidFill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Calibri Light" charset="0"/>
                <a:ea typeface="맑은 고딕" charset="0"/>
                <a:cs typeface="+mj-cs"/>
              </a:rPr>
              <a:t>북반구</a:t>
            </a:r>
            <a:endParaRPr lang="ko-KR" altLang="en-US" sz="3000">
              <a:solidFill>
                <a:srgbClr val="FC6600"/>
              </a:solidFill>
              <a:latin typeface="Calibri Light" charset="0"/>
              <a:ea typeface="맑은 고딕" charset="0"/>
              <a:cs typeface="+mj-cs"/>
            </a:endParaRPr>
          </a:p>
        </p:txBody>
      </p:sp>
      <p:sp>
        <p:nvSpPr>
          <p:cNvPr id="10" name="도형 5"/>
          <p:cNvSpPr>
            <a:spLocks/>
          </p:cNvSpPr>
          <p:nvPr/>
        </p:nvSpPr>
        <p:spPr>
          <a:xfrm rot="1080000">
            <a:off x="7771765" y="4384675"/>
            <a:ext cx="328295" cy="2508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1" name="Title 6"/>
          <p:cNvSpPr txBox="1">
            <a:spLocks/>
          </p:cNvSpPr>
          <p:nvPr/>
        </p:nvSpPr>
        <p:spPr>
          <a:xfrm>
            <a:off x="8208010" y="4584065"/>
            <a:ext cx="2966720" cy="101219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 fontScale="85000" lnSpcReduction="10000"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lang="ko-KR" sz="300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배달의민족 도현" charset="0"/>
                <a:ea typeface="배달의민족 도현" charset="0"/>
              </a:rPr>
              <a:t>남반구에서 흑점이 많이 관측됨</a:t>
            </a:r>
            <a:endParaRPr lang="ko-KR" altLang="en-US" sz="3000">
              <a:solidFill>
                <a:schemeClr val="accent3">
                  <a:lumMod val="20000"/>
                  <a:lumOff val="80000"/>
                </a:schemeClr>
              </a:solidFill>
              <a:latin typeface="배달의민족 도현" charset="0"/>
              <a:ea typeface="배달의민족 도현" charset="0"/>
            </a:endParaRPr>
          </a:p>
        </p:txBody>
      </p:sp>
      <p:sp>
        <p:nvSpPr>
          <p:cNvPr id="12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en-US"/>
              <a:t>16</a:t>
            </a:fld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 spd="slow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596265" y="313690"/>
            <a:ext cx="10519410" cy="137477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sz="3500">
                <a:solidFill>
                  <a:schemeClr val="accent1"/>
                </a:solidFill>
                <a:latin typeface="배달의민족 도현" charset="0"/>
                <a:ea typeface="배달의민족 도현" charset="0"/>
              </a:rPr>
              <a:t>5 .2020년도 흑점 일별 데이터 분석</a:t>
            </a:r>
            <a:r>
              <a:rPr lang="ko-KR" sz="4000">
                <a:solidFill>
                  <a:schemeClr val="accent1"/>
                </a:solidFill>
                <a:latin typeface="배달의민족 도현" charset="0"/>
                <a:ea typeface="배달의민족 도현" charset="0"/>
              </a:rPr>
              <a:t>-</a:t>
            </a:r>
            <a:r>
              <a:rPr lang="ko-KR" sz="3000">
                <a:solidFill>
                  <a:srgbClr val="FC6600"/>
                </a:solidFill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Calibri Light" charset="0"/>
                <a:ea typeface="맑은 고딕" charset="0"/>
                <a:cs typeface="+mj-cs"/>
              </a:rPr>
              <a:t>일별 흑점갯수</a:t>
            </a:r>
            <a:endParaRPr lang="ko-KR" altLang="en-US" sz="3500">
              <a:solidFill>
                <a:srgbClr val="FC6600"/>
              </a:solidFill>
              <a:latin typeface="Calibri Light" charset="0"/>
              <a:ea typeface="맑은 고딕" charset="0"/>
              <a:cs typeface="+mj-cs"/>
            </a:endParaRPr>
          </a:p>
        </p:txBody>
      </p:sp>
      <p:sp>
        <p:nvSpPr>
          <p:cNvPr id="4" name="Rect 0"/>
          <p:cNvSpPr txBox="1">
            <a:spLocks/>
          </p:cNvSpPr>
          <p:nvPr/>
        </p:nvSpPr>
        <p:spPr>
          <a:xfrm>
            <a:off x="5098415" y="821690"/>
            <a:ext cx="48260" cy="482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/>
          </p:cNvSpPr>
          <p:nvPr/>
        </p:nvSpPr>
        <p:spPr>
          <a:xfrm>
            <a:off x="1061085" y="2320290"/>
            <a:ext cx="10734675" cy="395605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endParaRPr lang="ko-KR" altLang="en-US" sz="3000">
              <a:ln w="9525" cap="flat" cmpd="sng">
                <a:solidFill>
                  <a:schemeClr val="tx2">
                    <a:alpha val="100000"/>
                  </a:schemeClr>
                </a:solidFill>
                <a:prstDash val="solid"/>
                <a:round/>
              </a:ln>
              <a:latin typeface="Calibri Light" charset="0"/>
              <a:ea typeface="맑은 고딕" charset="0"/>
              <a:cs typeface="+mj-cs"/>
            </a:endParaRPr>
          </a:p>
          <a:p>
            <a: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endParaRPr lang="ko-KR" altLang="en-US" sz="3600">
              <a:ln w="9525" cap="flat" cmpd="sng">
                <a:solidFill>
                  <a:schemeClr val="accent2">
                    <a:alpha val="100000"/>
                  </a:schemeClr>
                </a:solidFill>
                <a:prstDash val="solid"/>
                <a:round/>
              </a:ln>
              <a:solidFill>
                <a:schemeClr val="tx1"/>
              </a:solidFill>
              <a:latin typeface="배달의민족 도현" charset="0"/>
              <a:ea typeface="배달의민족 도현" charset="0"/>
            </a:endParaRPr>
          </a:p>
          <a:p>
            <a: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ko-KR" sz="4400"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Calibri Light" charset="0"/>
                <a:ea typeface="맑은 고딕" charset="0"/>
                <a:cs typeface="+mj-cs"/>
              </a:rPr>
              <a:t> </a:t>
            </a:r>
            <a:endParaRPr lang="ko-KR" altLang="en-US" sz="4400">
              <a:latin typeface="Calibri Light" charset="0"/>
              <a:ea typeface="맑은 고딕" charset="0"/>
              <a:cs typeface="+mj-cs"/>
            </a:endParaRPr>
          </a:p>
        </p:txBody>
      </p:sp>
      <p:sp>
        <p:nvSpPr>
          <p:cNvPr id="6" name="Rect 0"/>
          <p:cNvSpPr txBox="1">
            <a:spLocks/>
          </p:cNvSpPr>
          <p:nvPr/>
        </p:nvSpPr>
        <p:spPr>
          <a:xfrm>
            <a:off x="2900045" y="2520950"/>
            <a:ext cx="320040" cy="3911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7" name="Rect 0"/>
          <p:cNvSpPr txBox="1">
            <a:spLocks/>
          </p:cNvSpPr>
          <p:nvPr/>
        </p:nvSpPr>
        <p:spPr>
          <a:xfrm>
            <a:off x="-1956435" y="2920365"/>
            <a:ext cx="10624185" cy="178117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endParaRPr lang="ko-KR" altLang="en-US" sz="3600">
              <a:ln w="9525" cap="flat" cmpd="sng">
                <a:solidFill>
                  <a:schemeClr val="accent2">
                    <a:alpha val="100000"/>
                  </a:schemeClr>
                </a:solidFill>
                <a:prstDash val="solid"/>
                <a:round/>
              </a:ln>
              <a:solidFill>
                <a:schemeClr val="tx1"/>
              </a:solidFill>
              <a:latin typeface="배달의민족 도현" charset="0"/>
              <a:ea typeface="배달의민족 도현" charset="0"/>
            </a:endParaRPr>
          </a:p>
        </p:txBody>
      </p:sp>
      <p:pic>
        <p:nvPicPr>
          <p:cNvPr id="8" name="그림 6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2155" y="1574165"/>
            <a:ext cx="10850245" cy="1463040"/>
          </a:xfrm>
          <a:prstGeom prst="rect">
            <a:avLst/>
          </a:prstGeom>
          <a:noFill/>
        </p:spPr>
      </p:pic>
      <p:pic>
        <p:nvPicPr>
          <p:cNvPr id="9" name="그림 7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49140" y="3476625"/>
            <a:ext cx="3157855" cy="3197860"/>
          </a:xfrm>
          <a:prstGeom prst="rect">
            <a:avLst/>
          </a:prstGeom>
          <a:noFill/>
        </p:spPr>
      </p:pic>
      <p:sp>
        <p:nvSpPr>
          <p:cNvPr id="10" name="도형 8"/>
          <p:cNvSpPr>
            <a:spLocks/>
          </p:cNvSpPr>
          <p:nvPr/>
        </p:nvSpPr>
        <p:spPr>
          <a:xfrm>
            <a:off x="6097270" y="3147695"/>
            <a:ext cx="279400" cy="2794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1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en-US"/>
              <a:t>17</a:t>
            </a:fld>
            <a:endParaRPr lang="ko-KR" alt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596265" y="313690"/>
            <a:ext cx="10520045" cy="137541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sz="3500">
                <a:solidFill>
                  <a:schemeClr val="accent1"/>
                </a:solidFill>
                <a:latin typeface="배달의민족 도현" charset="0"/>
                <a:ea typeface="배달의민족 도현" charset="0"/>
              </a:rPr>
              <a:t>5 .2020년도 흑점 일별 갯수 시각화</a:t>
            </a:r>
            <a:r>
              <a:rPr lang="ko-KR" sz="4000">
                <a:solidFill>
                  <a:schemeClr val="accent1"/>
                </a:solidFill>
                <a:latin typeface="배달의민족 도현" charset="0"/>
                <a:ea typeface="배달의민족 도현" charset="0"/>
              </a:rPr>
              <a:t>-</a:t>
            </a:r>
            <a:r>
              <a:rPr lang="ko-KR" sz="3000">
                <a:solidFill>
                  <a:srgbClr val="FC6600"/>
                </a:solidFill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Calibri Light" charset="0"/>
                <a:ea typeface="맑은 고딕" charset="0"/>
                <a:cs typeface="+mj-cs"/>
              </a:rPr>
              <a:t>seaborn </a:t>
            </a:r>
            <a:br>
              <a:rPr lang="ko-KR" sz="3000">
                <a:solidFill>
                  <a:srgbClr val="FC6600"/>
                </a:solidFill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Calibri Light" charset="0"/>
                <a:ea typeface="맑은 고딕" charset="0"/>
                <a:cs typeface="+mj-cs"/>
              </a:rPr>
            </a:br>
            <a:r>
              <a:rPr lang="ko-KR" sz="3000">
                <a:solidFill>
                  <a:srgbClr val="FC6600"/>
                </a:solidFill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Calibri Light" charset="0"/>
                <a:ea typeface="맑은 고딕" charset="0"/>
                <a:cs typeface="+mj-cs"/>
              </a:rPr>
              <a:t>활용(4)</a:t>
            </a:r>
            <a:endParaRPr lang="ko-KR" altLang="en-US" sz="3000">
              <a:solidFill>
                <a:srgbClr val="FC6600"/>
              </a:solidFill>
              <a:latin typeface="Calibri Light" charset="0"/>
              <a:ea typeface="맑은 고딕" charset="0"/>
              <a:cs typeface="+mj-cs"/>
            </a:endParaRPr>
          </a:p>
        </p:txBody>
      </p:sp>
      <p:sp>
        <p:nvSpPr>
          <p:cNvPr id="4" name="Rect 0"/>
          <p:cNvSpPr txBox="1">
            <a:spLocks/>
          </p:cNvSpPr>
          <p:nvPr/>
        </p:nvSpPr>
        <p:spPr>
          <a:xfrm>
            <a:off x="5098415" y="821690"/>
            <a:ext cx="48260" cy="482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/>
          </p:cNvSpPr>
          <p:nvPr/>
        </p:nvSpPr>
        <p:spPr>
          <a:xfrm>
            <a:off x="594360" y="1835785"/>
            <a:ext cx="10734675" cy="395605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ko-KR" sz="4500">
                <a:solidFill>
                  <a:schemeClr val="accent1"/>
                </a:solidFill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배달의민족 도현" charset="0"/>
                <a:ea typeface="배달의민족 도현" charset="0"/>
              </a:rPr>
              <a:t>.</a:t>
            </a:r>
            <a:endParaRPr lang="ko-KR" altLang="en-US" sz="4500">
              <a:solidFill>
                <a:schemeClr val="accent1"/>
              </a:solidFill>
              <a:latin typeface="배달의민족 도현" charset="0"/>
              <a:ea typeface="배달의민족 도현" charset="0"/>
            </a:endParaRPr>
          </a:p>
        </p:txBody>
      </p:sp>
      <p:sp>
        <p:nvSpPr>
          <p:cNvPr id="6" name="Rect 0"/>
          <p:cNvSpPr txBox="1">
            <a:spLocks/>
          </p:cNvSpPr>
          <p:nvPr/>
        </p:nvSpPr>
        <p:spPr>
          <a:xfrm>
            <a:off x="2900045" y="2520950"/>
            <a:ext cx="320040" cy="3911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7" name="Rect 0"/>
          <p:cNvSpPr txBox="1">
            <a:spLocks/>
          </p:cNvSpPr>
          <p:nvPr/>
        </p:nvSpPr>
        <p:spPr>
          <a:xfrm>
            <a:off x="890905" y="5128895"/>
            <a:ext cx="10441940" cy="173609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ko-KR" sz="2800">
                <a:solidFill>
                  <a:schemeClr val="accent1"/>
                </a:solidFill>
                <a:effectLst>
                  <a:outerShdw blurRad="50800" dist="38100" dir="5400000" algn="t" rotWithShape="0">
                    <a:srgbClr val="000000">
                      <a:alpha val="40000"/>
                    </a:srgbClr>
                  </a:outerShdw>
                </a:effectLst>
                <a:latin typeface="배달의민족 도현" charset="0"/>
                <a:ea typeface="배달의민족 도현" charset="0"/>
              </a:rPr>
              <a:t> 1년치 흑점 갯수를 시각화한 결과 흑점의 주기성을 확인할 수 없었다</a:t>
            </a:r>
            <a:r>
              <a:rPr lang="ko-KR" sz="2800">
                <a:solidFill>
                  <a:schemeClr val="accent1"/>
                </a:solidFill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배달의민족 도현" charset="0"/>
                <a:ea typeface="배달의민족 도현" charset="0"/>
              </a:rPr>
              <a:t>.</a:t>
            </a:r>
            <a:endParaRPr lang="ko-KR" altLang="en-US" sz="2800">
              <a:solidFill>
                <a:schemeClr val="accent1"/>
              </a:solidFill>
              <a:latin typeface="배달의민족 도현" charset="0"/>
              <a:ea typeface="배달의민족 도현" charset="0"/>
            </a:endParaRPr>
          </a:p>
        </p:txBody>
      </p:sp>
      <p:pic>
        <p:nvPicPr>
          <p:cNvPr id="8" name="그림 9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5575" y="1504950"/>
            <a:ext cx="5545455" cy="3867150"/>
          </a:xfrm>
          <a:prstGeom prst="rect">
            <a:avLst/>
          </a:prstGeom>
          <a:noFill/>
        </p:spPr>
      </p:pic>
      <p:pic>
        <p:nvPicPr>
          <p:cNvPr id="9" name="그림 12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7270" y="1504315"/>
            <a:ext cx="5415915" cy="3884295"/>
          </a:xfrm>
          <a:prstGeom prst="rect">
            <a:avLst/>
          </a:prstGeom>
          <a:noFill/>
        </p:spPr>
      </p:pic>
      <p:sp>
        <p:nvSpPr>
          <p:cNvPr id="10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en-US"/>
              <a:t>18</a:t>
            </a:fld>
            <a:endParaRPr lang="ko-KR" alt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 txBox="1">
            <a:spLocks noGrp="1"/>
          </p:cNvSpPr>
          <p:nvPr>
            <p:ph idx="1"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228600" indent="-228600" latinLnBrk="0">
              <a:buFont typeface="맑은 고딕"/>
              <a:buChar char="•"/>
            </a:pPr>
            <a:endParaRPr lang="ko-KR" alt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838200" y="374015"/>
            <a:ext cx="10518775" cy="132905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sz="3500" dirty="0">
                <a:solidFill>
                  <a:schemeClr val="accent6"/>
                </a:solidFill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배달의민족 도현" charset="0"/>
                <a:ea typeface="배달의민족 도현" charset="0"/>
              </a:rPr>
              <a:t>6.흑점 일별 데이터(1818.1.1~2021.7.31) </a:t>
            </a:r>
            <a:r>
              <a:rPr lang="ko-KR" sz="3000" dirty="0">
                <a:solidFill>
                  <a:schemeClr val="accent6"/>
                </a:solidFill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배달의민족 도현" charset="0"/>
                <a:ea typeface="배달의민족 도현" charset="0"/>
              </a:rPr>
              <a:t>불러오기</a:t>
            </a:r>
            <a:endParaRPr lang="ko-KR" altLang="en-US" sz="3500" dirty="0">
              <a:solidFill>
                <a:schemeClr val="accent6"/>
              </a:solidFill>
              <a:latin typeface="배달의민족 도현" charset="0"/>
              <a:ea typeface="배달의민족 도현" charset="0"/>
            </a:endParaRPr>
          </a:p>
        </p:txBody>
      </p:sp>
      <p:pic>
        <p:nvPicPr>
          <p:cNvPr id="4" name="그림 1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280" y="1693545"/>
            <a:ext cx="6206490" cy="4548505"/>
          </a:xfrm>
          <a:prstGeom prst="rect">
            <a:avLst/>
          </a:prstGeom>
          <a:noFill/>
        </p:spPr>
      </p:pic>
      <p:pic>
        <p:nvPicPr>
          <p:cNvPr id="5" name="그림 1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4330" y="1695450"/>
            <a:ext cx="3555365" cy="4558665"/>
          </a:xfrm>
          <a:prstGeom prst="rect">
            <a:avLst/>
          </a:prstGeom>
          <a:noFill/>
        </p:spPr>
      </p:pic>
      <p:sp>
        <p:nvSpPr>
          <p:cNvPr id="6" name="도형 22"/>
          <p:cNvSpPr>
            <a:spLocks/>
          </p:cNvSpPr>
          <p:nvPr/>
        </p:nvSpPr>
        <p:spPr>
          <a:xfrm>
            <a:off x="7371080" y="3815715"/>
            <a:ext cx="397510" cy="32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7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en-US"/>
              <a:t>19</a:t>
            </a:fld>
            <a:endParaRPr lang="ko-KR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30100" cy="6833235"/>
          </a:xfrm>
          <a:prstGeom prst="rect">
            <a:avLst/>
          </a:prstGeom>
          <a:noFill/>
        </p:spPr>
      </p:pic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604520" y="345440"/>
            <a:ext cx="2466340" cy="101727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 fontScale="90000"/>
          </a:bodyPr>
          <a:lstStyle/>
          <a:p>
            <a:pPr marL="0" indent="0" rtl="0" latinLnBrk="0">
              <a:buFontTx/>
              <a:buNone/>
            </a:pPr>
            <a:r>
              <a:rPr lang="ko-KR" altLang="en-US" sz="6000">
                <a:latin typeface="배달의민족 을지로체 TTF" charset="0"/>
                <a:ea typeface="배달의민족 을지로체 TTF" charset="0"/>
              </a:rPr>
              <a:t> INDEX</a:t>
            </a:r>
          </a:p>
        </p:txBody>
      </p:sp>
      <p:sp>
        <p:nvSpPr>
          <p:cNvPr id="3" name="Content Placeholder 2"/>
          <p:cNvSpPr txBox="1">
            <a:spLocks noGrp="1"/>
          </p:cNvSpPr>
          <p:nvPr>
            <p:ph idx="1"/>
          </p:nvPr>
        </p:nvSpPr>
        <p:spPr>
          <a:xfrm>
            <a:off x="5396865" y="614045"/>
            <a:ext cx="6998970" cy="622046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>
            <a:lvl1pPr marL="0" indent="0" latinLnBrk="0">
              <a:buFontTx/>
              <a:buNone/>
              <a:defRPr lang="en-GB" altLang="en-US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0" lvl="1" indent="0" latinLnBrk="0">
              <a:buFontTx/>
              <a:buNone/>
              <a:defRPr lang="en-GB" altLang="en-US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0" lvl="2" indent="0" latinLnBrk="0">
              <a:buFontTx/>
              <a:buNone/>
              <a:defRPr lang="en-GB" altLang="en-US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0" lvl="3" indent="0" latinLnBrk="0">
              <a:buFontTx/>
              <a:buNone/>
              <a:defRPr lang="en-GB" altLang="en-US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0" lvl="4" indent="0" latinLnBrk="0">
              <a:buFontTx/>
              <a:buNone/>
              <a:defRPr lang="en-GB" altLang="en-US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marL="228600" indent="-228600" latinLnBrk="0">
              <a:buFontTx/>
              <a:buNone/>
            </a:pPr>
            <a:r>
              <a:rPr lang="ko-KR" altLang="en-US" sz="2800">
                <a:latin typeface="배달의민족 을지로체 TTF" charset="0"/>
                <a:ea typeface="배달의민족 을지로체 TTF" charset="0"/>
              </a:rPr>
              <a:t>-서론과 이론적 배경</a:t>
            </a:r>
          </a:p>
          <a:p>
            <a:pPr marL="228600" indent="-228600" latinLnBrk="0">
              <a:buFontTx/>
              <a:buNone/>
            </a:pPr>
            <a:r>
              <a:rPr lang="ko-KR" altLang="en-US" sz="1800" b="1">
                <a:latin typeface="Calibri" charset="0"/>
                <a:ea typeface="맑은 고딕" charset="0"/>
                <a:cs typeface="+mn-cs"/>
              </a:rPr>
              <a:t>1.</a:t>
            </a:r>
            <a:r>
              <a:rPr lang="ko-KR" altLang="en-US" sz="1800" b="1">
                <a:latin typeface="+mn-lt"/>
                <a:ea typeface="Calibri" charset="0"/>
                <a:cs typeface="+mn-cs"/>
              </a:rPr>
              <a:t> </a:t>
            </a:r>
            <a:r>
              <a:rPr lang="ko-KR" altLang="en-US" sz="1800" b="1">
                <a:latin typeface="Calibri" charset="0"/>
                <a:ea typeface="맑은 고딕" charset="0"/>
                <a:cs typeface="+mn-cs"/>
              </a:rPr>
              <a:t>주제</a:t>
            </a:r>
            <a:r>
              <a:rPr lang="ko-KR" altLang="en-US" sz="1800" b="1">
                <a:latin typeface="Calibri" charset="0"/>
                <a:ea typeface="Calibri" charset="0"/>
                <a:cs typeface="+mn-cs"/>
              </a:rPr>
              <a:t> </a:t>
            </a:r>
            <a:r>
              <a:rPr lang="ko-KR" altLang="en-US" sz="1800" b="1">
                <a:latin typeface="Calibri" charset="0"/>
                <a:ea typeface="맑은 고딕" charset="0"/>
                <a:cs typeface="+mn-cs"/>
              </a:rPr>
              <a:t>및</a:t>
            </a:r>
            <a:r>
              <a:rPr lang="ko-KR" altLang="en-US" sz="1800" b="1">
                <a:latin typeface="Calibri" charset="0"/>
                <a:ea typeface="Calibri" charset="0"/>
                <a:cs typeface="+mn-cs"/>
              </a:rPr>
              <a:t> </a:t>
            </a:r>
            <a:r>
              <a:rPr lang="ko-KR" altLang="en-US" sz="1800" b="1">
                <a:latin typeface="Calibri" charset="0"/>
                <a:ea typeface="맑은 고딕" charset="0"/>
                <a:cs typeface="+mn-cs"/>
              </a:rPr>
              <a:t>목적</a:t>
            </a:r>
          </a:p>
          <a:p>
            <a:pPr marL="228600" indent="-228600" latinLnBrk="0">
              <a:buFontTx/>
              <a:buNone/>
            </a:pPr>
            <a:r>
              <a:rPr lang="ko-KR" altLang="en-US" sz="1800" b="1">
                <a:latin typeface="Calibri" charset="0"/>
                <a:ea typeface="맑은 고딕" charset="0"/>
                <a:cs typeface="+mn-cs"/>
              </a:rPr>
              <a:t>2.</a:t>
            </a:r>
            <a:r>
              <a:rPr lang="ko-KR" altLang="en-US" sz="1800" b="1">
                <a:latin typeface="Calibri" charset="0"/>
                <a:ea typeface="Calibri" charset="0"/>
                <a:cs typeface="+mn-cs"/>
              </a:rPr>
              <a:t> </a:t>
            </a:r>
            <a:r>
              <a:rPr lang="ko-KR" altLang="en-US" sz="1800" b="1">
                <a:latin typeface="Calibri" charset="0"/>
                <a:ea typeface="맑은 고딕" charset="0"/>
                <a:cs typeface="+mn-cs"/>
              </a:rPr>
              <a:t>개발</a:t>
            </a:r>
            <a:r>
              <a:rPr lang="ko-KR" altLang="en-US" sz="1800" b="1">
                <a:latin typeface="Calibri" charset="0"/>
                <a:ea typeface="Calibri" charset="0"/>
                <a:cs typeface="+mn-cs"/>
              </a:rPr>
              <a:t> </a:t>
            </a:r>
            <a:r>
              <a:rPr lang="ko-KR" altLang="en-US" sz="1800" b="1">
                <a:latin typeface="Calibri" charset="0"/>
                <a:ea typeface="맑은 고딕" charset="0"/>
                <a:cs typeface="+mn-cs"/>
              </a:rPr>
              <a:t>환경</a:t>
            </a:r>
            <a:r>
              <a:rPr lang="ko-KR" altLang="en-US" sz="1800" b="1">
                <a:latin typeface="Calibri" charset="0"/>
                <a:ea typeface="Calibri" charset="0"/>
                <a:cs typeface="+mn-cs"/>
              </a:rPr>
              <a:t> </a:t>
            </a:r>
            <a:r>
              <a:rPr lang="ko-KR" altLang="en-US" sz="1800" b="1">
                <a:latin typeface="Calibri" charset="0"/>
                <a:ea typeface="맑은 고딕" charset="0"/>
                <a:cs typeface="+mn-cs"/>
              </a:rPr>
              <a:t>프로젝트</a:t>
            </a:r>
            <a:r>
              <a:rPr lang="ko-KR" altLang="en-US" sz="1800" b="1">
                <a:latin typeface="Calibri" charset="0"/>
                <a:ea typeface="Calibri" charset="0"/>
                <a:cs typeface="+mn-cs"/>
              </a:rPr>
              <a:t> </a:t>
            </a:r>
            <a:r>
              <a:rPr lang="ko-KR" altLang="en-US" sz="1800" b="1">
                <a:latin typeface="Calibri" charset="0"/>
                <a:ea typeface="맑은 고딕" charset="0"/>
                <a:cs typeface="+mn-cs"/>
              </a:rPr>
              <a:t>방법</a:t>
            </a:r>
          </a:p>
          <a:p>
            <a:pPr marL="228600" indent="-228600" latinLnBrk="0">
              <a:buFontTx/>
              <a:buNone/>
            </a:pPr>
            <a:r>
              <a:rPr lang="ko-KR" altLang="en-US" sz="1800" b="1">
                <a:latin typeface="Calibri" charset="0"/>
                <a:ea typeface="맑은 고딕" charset="0"/>
                <a:cs typeface="+mn-cs"/>
              </a:rPr>
              <a:t>3.</a:t>
            </a:r>
            <a:r>
              <a:rPr lang="ko-KR" altLang="en-US" sz="1800" b="1">
                <a:latin typeface="Calibri" charset="0"/>
                <a:ea typeface="Calibri" charset="0"/>
                <a:cs typeface="+mn-cs"/>
              </a:rPr>
              <a:t> </a:t>
            </a:r>
            <a:r>
              <a:rPr lang="ko-KR" altLang="en-US" sz="1800" b="1">
                <a:latin typeface="Calibri" charset="0"/>
                <a:ea typeface="맑은 고딕" charset="0"/>
                <a:cs typeface="+mn-cs"/>
              </a:rPr>
              <a:t>프로젝트</a:t>
            </a:r>
            <a:r>
              <a:rPr lang="ko-KR" altLang="en-US" sz="1800" b="1">
                <a:latin typeface="Calibri" charset="0"/>
                <a:ea typeface="Calibri" charset="0"/>
                <a:cs typeface="+mn-cs"/>
              </a:rPr>
              <a:t> </a:t>
            </a:r>
            <a:r>
              <a:rPr lang="ko-KR" altLang="en-US" sz="1800" b="1">
                <a:latin typeface="Calibri" charset="0"/>
                <a:ea typeface="맑은 고딕" charset="0"/>
                <a:cs typeface="+mn-cs"/>
              </a:rPr>
              <a:t>기간</a:t>
            </a:r>
            <a:r>
              <a:rPr lang="ko-KR" altLang="en-US" sz="1800" b="1">
                <a:latin typeface="Calibri" charset="0"/>
                <a:ea typeface="Calibri" charset="0"/>
                <a:cs typeface="+mn-cs"/>
              </a:rPr>
              <a:t> </a:t>
            </a:r>
            <a:r>
              <a:rPr lang="ko-KR" altLang="en-US" sz="1800" b="1">
                <a:latin typeface="Calibri" charset="0"/>
                <a:ea typeface="맑은 고딕" charset="0"/>
                <a:cs typeface="+mn-cs"/>
              </a:rPr>
              <a:t>및</a:t>
            </a:r>
            <a:r>
              <a:rPr lang="ko-KR" altLang="en-US" sz="1800" b="1">
                <a:latin typeface="Calibri" charset="0"/>
                <a:ea typeface="Calibri" charset="0"/>
                <a:cs typeface="+mn-cs"/>
              </a:rPr>
              <a:t> </a:t>
            </a:r>
            <a:r>
              <a:rPr lang="ko-KR" altLang="en-US" sz="1800" b="1">
                <a:latin typeface="Calibri" charset="0"/>
                <a:ea typeface="맑은 고딕" charset="0"/>
                <a:cs typeface="+mn-cs"/>
              </a:rPr>
              <a:t>출처</a:t>
            </a:r>
          </a:p>
          <a:p>
            <a:pPr marL="228600" indent="-228600" latinLnBrk="0">
              <a:buFontTx/>
              <a:buNone/>
            </a:pPr>
            <a:r>
              <a:rPr lang="ko-KR" altLang="en-US" sz="1800" b="1">
                <a:latin typeface="Calibri" charset="0"/>
                <a:ea typeface="맑은 고딕" charset="0"/>
                <a:cs typeface="+mn-cs"/>
              </a:rPr>
              <a:t>4.이론적</a:t>
            </a:r>
            <a:r>
              <a:rPr lang="ko-KR" altLang="en-US" sz="1800" b="1">
                <a:latin typeface="Calibri" charset="0"/>
                <a:ea typeface="Calibri" charset="0"/>
                <a:cs typeface="+mn-cs"/>
              </a:rPr>
              <a:t> </a:t>
            </a:r>
            <a:r>
              <a:rPr lang="ko-KR" altLang="en-US" sz="1800" b="1">
                <a:latin typeface="Calibri" charset="0"/>
                <a:ea typeface="맑은 고딕" charset="0"/>
                <a:cs typeface="+mn-cs"/>
              </a:rPr>
              <a:t>배경</a:t>
            </a:r>
          </a:p>
          <a:p>
            <a:pPr marL="228600" indent="-228600" latinLnBrk="0">
              <a:buFontTx/>
              <a:buNone/>
            </a:pPr>
            <a:r>
              <a:rPr lang="ko-KR" altLang="en-US" sz="2800">
                <a:latin typeface="배달의민족 을지로체 TTF" charset="0"/>
                <a:ea typeface="배달의민족 을지로체 TTF" charset="0"/>
              </a:rPr>
              <a:t>- 빅데이터 분석</a:t>
            </a:r>
          </a:p>
          <a:p>
            <a:pPr marL="228600" indent="-228600" latinLnBrk="0">
              <a:buFontTx/>
              <a:buNone/>
            </a:pPr>
            <a:r>
              <a:rPr lang="ko-KR" altLang="en-US" sz="1800" b="1">
                <a:latin typeface="Calibri" charset="0"/>
                <a:ea typeface="맑은 고딕" charset="0"/>
                <a:cs typeface="+mn-cs"/>
              </a:rPr>
              <a:t>5.</a:t>
            </a:r>
            <a:r>
              <a:rPr lang="ko-KR" altLang="en-US" sz="1800" b="1">
                <a:latin typeface="Calibri" charset="0"/>
                <a:ea typeface="Calibri" charset="0"/>
                <a:cs typeface="+mn-cs"/>
              </a:rPr>
              <a:t> </a:t>
            </a:r>
            <a:r>
              <a:rPr lang="ko-KR" altLang="en-US" sz="1800" b="1">
                <a:latin typeface="Calibri" charset="0"/>
                <a:ea typeface="맑은 고딕" charset="0"/>
                <a:cs typeface="+mn-cs"/>
              </a:rPr>
              <a:t>2020년도</a:t>
            </a:r>
            <a:r>
              <a:rPr lang="ko-KR" altLang="en-US" sz="1800" b="1">
                <a:latin typeface="Calibri" charset="0"/>
                <a:ea typeface="Calibri" charset="0"/>
                <a:cs typeface="+mn-cs"/>
              </a:rPr>
              <a:t> </a:t>
            </a:r>
            <a:r>
              <a:rPr lang="ko-KR" altLang="en-US" sz="1800" b="1">
                <a:latin typeface="Calibri" charset="0"/>
                <a:ea typeface="맑은 고딕" charset="0"/>
                <a:cs typeface="+mn-cs"/>
              </a:rPr>
              <a:t>흑점</a:t>
            </a:r>
            <a:r>
              <a:rPr lang="ko-KR" altLang="en-US" sz="1800" b="1">
                <a:latin typeface="Calibri" charset="0"/>
                <a:ea typeface="Calibri" charset="0"/>
                <a:cs typeface="+mn-cs"/>
              </a:rPr>
              <a:t> </a:t>
            </a:r>
            <a:r>
              <a:rPr lang="ko-KR" altLang="en-US" sz="1800" b="1">
                <a:latin typeface="Calibri" charset="0"/>
                <a:ea typeface="맑은 고딕" charset="0"/>
                <a:cs typeface="+mn-cs"/>
              </a:rPr>
              <a:t>일별</a:t>
            </a:r>
            <a:r>
              <a:rPr lang="ko-KR" altLang="en-US" sz="1800" b="1">
                <a:latin typeface="Calibri" charset="0"/>
                <a:ea typeface="Calibri" charset="0"/>
                <a:cs typeface="+mn-cs"/>
              </a:rPr>
              <a:t> </a:t>
            </a:r>
            <a:r>
              <a:rPr lang="ko-KR" altLang="en-US" sz="1800" b="1">
                <a:latin typeface="Calibri" charset="0"/>
                <a:ea typeface="맑은 고딕" charset="0"/>
                <a:cs typeface="+mn-cs"/>
              </a:rPr>
              <a:t>데이터</a:t>
            </a:r>
            <a:r>
              <a:rPr lang="ko-KR" altLang="en-US" sz="1800" b="1">
                <a:latin typeface="Calibri" charset="0"/>
                <a:ea typeface="Calibri" charset="0"/>
                <a:cs typeface="+mn-cs"/>
              </a:rPr>
              <a:t> </a:t>
            </a:r>
            <a:r>
              <a:rPr lang="ko-KR" altLang="en-US" sz="1800" b="1">
                <a:latin typeface="Calibri" charset="0"/>
                <a:ea typeface="맑은 고딕" charset="0"/>
                <a:cs typeface="+mn-cs"/>
              </a:rPr>
              <a:t>분석</a:t>
            </a:r>
          </a:p>
          <a:p>
            <a:pPr marL="228600" indent="-228600" latinLnBrk="0">
              <a:buFontTx/>
              <a:buNone/>
            </a:pPr>
            <a:r>
              <a:rPr lang="ko-KR" altLang="en-US" sz="1800" b="1">
                <a:latin typeface="Calibri" charset="0"/>
                <a:ea typeface="맑은 고딕" charset="0"/>
                <a:cs typeface="+mn-cs"/>
              </a:rPr>
              <a:t>6.</a:t>
            </a:r>
            <a:r>
              <a:rPr lang="ko-KR" altLang="en-US" sz="1800" b="1">
                <a:latin typeface="Calibri" charset="0"/>
                <a:ea typeface="Calibri" charset="0"/>
                <a:cs typeface="+mn-cs"/>
              </a:rPr>
              <a:t> </a:t>
            </a:r>
            <a:r>
              <a:rPr lang="ko-KR" altLang="en-US" sz="1800" b="1">
                <a:latin typeface="Calibri" charset="0"/>
                <a:ea typeface="맑은 고딕" charset="0"/>
                <a:cs typeface="+mn-cs"/>
              </a:rPr>
              <a:t>1818-2021년</a:t>
            </a:r>
            <a:r>
              <a:rPr lang="ko-KR" altLang="en-US" sz="1800" b="1">
                <a:latin typeface="Calibri" charset="0"/>
                <a:ea typeface="Calibri" charset="0"/>
                <a:cs typeface="+mn-cs"/>
              </a:rPr>
              <a:t> 흑점 </a:t>
            </a:r>
            <a:r>
              <a:rPr lang="ko-KR" altLang="en-US" sz="1800" b="1">
                <a:latin typeface="Calibri" charset="0"/>
                <a:ea typeface="맑은 고딕" charset="0"/>
                <a:cs typeface="+mn-cs"/>
              </a:rPr>
              <a:t>일별</a:t>
            </a:r>
            <a:r>
              <a:rPr lang="ko-KR" altLang="en-US" sz="1800" b="1">
                <a:latin typeface="Calibri" charset="0"/>
                <a:ea typeface="Calibri" charset="0"/>
                <a:cs typeface="+mn-cs"/>
              </a:rPr>
              <a:t> </a:t>
            </a:r>
            <a:r>
              <a:rPr lang="ko-KR" altLang="en-US" sz="1800" b="1">
                <a:latin typeface="Calibri" charset="0"/>
                <a:ea typeface="맑은 고딕" charset="0"/>
                <a:cs typeface="+mn-cs"/>
              </a:rPr>
              <a:t>데이터</a:t>
            </a:r>
            <a:r>
              <a:rPr lang="ko-KR" altLang="en-US" sz="1800" b="1">
                <a:latin typeface="Calibri" charset="0"/>
                <a:ea typeface="Calibri" charset="0"/>
                <a:cs typeface="+mn-cs"/>
              </a:rPr>
              <a:t>  </a:t>
            </a:r>
            <a:r>
              <a:rPr lang="ko-KR" altLang="en-US" sz="1800" b="1">
                <a:latin typeface="Calibri" charset="0"/>
                <a:ea typeface="맑은 고딕" charset="0"/>
                <a:cs typeface="+mn-cs"/>
              </a:rPr>
              <a:t>분석</a:t>
            </a:r>
          </a:p>
          <a:p>
            <a:pPr marL="228600" indent="-228600" latinLnBrk="0">
              <a:buFontTx/>
              <a:buNone/>
            </a:pPr>
            <a:r>
              <a:rPr lang="ko-KR" altLang="en-US" sz="1800" b="1">
                <a:latin typeface="Calibri" charset="0"/>
                <a:ea typeface="맑은 고딕" charset="0"/>
                <a:cs typeface="+mn-cs"/>
              </a:rPr>
              <a:t>7.</a:t>
            </a:r>
            <a:r>
              <a:rPr lang="ko-KR" altLang="en-US" sz="1800" b="1">
                <a:latin typeface="Calibri" charset="0"/>
                <a:ea typeface="Calibri" charset="0"/>
                <a:cs typeface="+mn-cs"/>
              </a:rPr>
              <a:t> </a:t>
            </a:r>
            <a:r>
              <a:rPr lang="ko-KR" altLang="en-US" sz="1800" b="1">
                <a:latin typeface="Calibri" charset="0"/>
                <a:ea typeface="맑은 고딕" charset="0"/>
                <a:cs typeface="+mn-cs"/>
              </a:rPr>
              <a:t>1749-2021년</a:t>
            </a:r>
            <a:r>
              <a:rPr lang="ko-KR" altLang="en-US" sz="1800" b="1">
                <a:latin typeface="Calibri" charset="0"/>
                <a:ea typeface="Calibri" charset="0"/>
                <a:cs typeface="+mn-cs"/>
              </a:rPr>
              <a:t> 흑점 </a:t>
            </a:r>
            <a:r>
              <a:rPr lang="ko-KR" altLang="en-US" sz="1800" b="1">
                <a:latin typeface="Calibri" charset="0"/>
                <a:ea typeface="맑은 고딕" charset="0"/>
                <a:cs typeface="+mn-cs"/>
              </a:rPr>
              <a:t>월별</a:t>
            </a:r>
            <a:r>
              <a:rPr lang="ko-KR" altLang="en-US" sz="1800" b="1">
                <a:latin typeface="Calibri" charset="0"/>
                <a:ea typeface="Calibri" charset="0"/>
                <a:cs typeface="+mn-cs"/>
              </a:rPr>
              <a:t> </a:t>
            </a:r>
            <a:r>
              <a:rPr lang="ko-KR" altLang="en-US" sz="1800" b="1">
                <a:latin typeface="Calibri" charset="0"/>
                <a:ea typeface="맑은 고딕" charset="0"/>
                <a:cs typeface="+mn-cs"/>
              </a:rPr>
              <a:t>데이터</a:t>
            </a:r>
            <a:r>
              <a:rPr lang="ko-KR" altLang="en-US" sz="1800" b="1">
                <a:latin typeface="Calibri" charset="0"/>
                <a:ea typeface="Calibri" charset="0"/>
                <a:cs typeface="+mn-cs"/>
              </a:rPr>
              <a:t> </a:t>
            </a:r>
            <a:r>
              <a:rPr lang="ko-KR" altLang="en-US" sz="1800" b="1">
                <a:latin typeface="Calibri" charset="0"/>
                <a:ea typeface="맑은 고딕" charset="0"/>
                <a:cs typeface="+mn-cs"/>
              </a:rPr>
              <a:t>분석</a:t>
            </a:r>
          </a:p>
          <a:p>
            <a:pPr marL="228600" indent="-228600" algn="l" defTabSz="914400" rtl="0" eaLnBrk="1" latinLnBrk="0" hangingPunct="1">
              <a:spcBef>
                <a:spcPct val="20000"/>
              </a:spcBef>
              <a:buFontTx/>
              <a:buNone/>
            </a:pPr>
            <a:r>
              <a:rPr lang="ko-KR" altLang="en-US" sz="1800" b="1">
                <a:latin typeface="Calibri" charset="0"/>
                <a:ea typeface="맑은 고딕" charset="0"/>
                <a:cs typeface="+mn-cs"/>
              </a:rPr>
              <a:t>8.</a:t>
            </a:r>
            <a:r>
              <a:rPr lang="ko-KR" altLang="en-US" sz="1800" b="1">
                <a:latin typeface="Calibri" charset="0"/>
                <a:ea typeface="Calibri" charset="0"/>
                <a:cs typeface="+mn-cs"/>
              </a:rPr>
              <a:t> </a:t>
            </a:r>
            <a:r>
              <a:rPr lang="ko-KR" altLang="en-US" sz="1800" b="1">
                <a:latin typeface="Calibri" charset="0"/>
                <a:ea typeface="맑은 고딕" charset="0"/>
                <a:cs typeface="+mn-cs"/>
              </a:rPr>
              <a:t>1700-2020년</a:t>
            </a:r>
            <a:r>
              <a:rPr lang="ko-KR" altLang="en-US" sz="1800" b="1">
                <a:latin typeface="Calibri" charset="0"/>
                <a:ea typeface="Calibri" charset="0"/>
                <a:cs typeface="+mn-cs"/>
              </a:rPr>
              <a:t> 흑점 </a:t>
            </a:r>
            <a:r>
              <a:rPr lang="ko-KR" altLang="en-US" sz="1800" b="1">
                <a:latin typeface="Calibri" charset="0"/>
                <a:ea typeface="맑은 고딕" charset="0"/>
                <a:cs typeface="+mn-cs"/>
              </a:rPr>
              <a:t>년도별</a:t>
            </a:r>
            <a:r>
              <a:rPr lang="ko-KR" altLang="en-US" sz="1800" b="1">
                <a:latin typeface="Calibri" charset="0"/>
                <a:ea typeface="Calibri" charset="0"/>
                <a:cs typeface="+mn-cs"/>
              </a:rPr>
              <a:t> </a:t>
            </a:r>
            <a:r>
              <a:rPr lang="ko-KR" altLang="en-US" sz="1800" b="1">
                <a:latin typeface="Calibri" charset="0"/>
                <a:ea typeface="맑은 고딕" charset="0"/>
                <a:cs typeface="+mn-cs"/>
              </a:rPr>
              <a:t>데이터</a:t>
            </a:r>
            <a:r>
              <a:rPr lang="ko-KR" altLang="en-US" sz="1800" b="1">
                <a:latin typeface="Calibri" charset="0"/>
                <a:ea typeface="Calibri" charset="0"/>
                <a:cs typeface="+mn-cs"/>
              </a:rPr>
              <a:t> </a:t>
            </a:r>
            <a:r>
              <a:rPr lang="ko-KR" altLang="en-US" sz="1800" b="1">
                <a:latin typeface="Calibri" charset="0"/>
                <a:ea typeface="맑은 고딕" charset="0"/>
                <a:cs typeface="+mn-cs"/>
              </a:rPr>
              <a:t>분석</a:t>
            </a:r>
          </a:p>
          <a:p>
            <a:pPr marL="228600" indent="-228600" algn="l" defTabSz="914400" rtl="0" eaLnBrk="1" latinLnBrk="0" hangingPunct="1">
              <a:spcBef>
                <a:spcPct val="20000"/>
              </a:spcBef>
              <a:buFontTx/>
              <a:buNone/>
            </a:pPr>
            <a:endParaRPr lang="ko-KR" altLang="en-US" sz="1800" b="1">
              <a:latin typeface="Calibri" charset="0"/>
              <a:ea typeface="맑은 고딕" charset="0"/>
              <a:cs typeface="+mn-cs"/>
            </a:endParaRPr>
          </a:p>
          <a:p>
            <a:pPr marL="228600" indent="-228600" latinLnBrk="0">
              <a:buFontTx/>
              <a:buNone/>
            </a:pPr>
            <a:r>
              <a:rPr lang="ko-KR" altLang="en-US" sz="2800">
                <a:latin typeface="배달의민족 을지로체 TTF" charset="0"/>
                <a:ea typeface="배달의민족 을지로체 TTF" charset="0"/>
              </a:rPr>
              <a:t>- 결론</a:t>
            </a:r>
          </a:p>
          <a:p>
            <a: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ko-KR" altLang="en-US" sz="1800" b="1">
                <a:latin typeface="Calibri" charset="0"/>
                <a:ea typeface="맑은 고딕" charset="0"/>
                <a:cs typeface="+mn-cs"/>
              </a:rPr>
              <a:t>9.딥러닝(LSTM)을</a:t>
            </a:r>
            <a:r>
              <a:rPr lang="ko-KR" altLang="en-US" sz="1800" b="1">
                <a:latin typeface="Calibri" charset="0"/>
                <a:ea typeface="Calibri" charset="0"/>
                <a:cs typeface="+mn-cs"/>
              </a:rPr>
              <a:t> </a:t>
            </a:r>
            <a:r>
              <a:rPr lang="ko-KR" altLang="en-US" sz="1800" b="1">
                <a:latin typeface="Calibri" charset="0"/>
                <a:ea typeface="맑은 고딕" charset="0"/>
                <a:cs typeface="+mn-cs"/>
              </a:rPr>
              <a:t>통한</a:t>
            </a:r>
            <a:r>
              <a:rPr lang="ko-KR" altLang="en-US" sz="1800" b="1">
                <a:latin typeface="Calibri" charset="0"/>
                <a:ea typeface="Calibri" charset="0"/>
                <a:cs typeface="+mn-cs"/>
              </a:rPr>
              <a:t> </a:t>
            </a:r>
            <a:r>
              <a:rPr lang="ko-KR" altLang="en-US" sz="1800" b="1">
                <a:latin typeface="Calibri" charset="0"/>
                <a:ea typeface="맑은 고딕" charset="0"/>
                <a:cs typeface="+mn-cs"/>
              </a:rPr>
              <a:t>흑점</a:t>
            </a:r>
            <a:r>
              <a:rPr lang="ko-KR" altLang="en-US" sz="1800" b="1">
                <a:latin typeface="Calibri" charset="0"/>
                <a:ea typeface="Calibri" charset="0"/>
                <a:cs typeface="+mn-cs"/>
              </a:rPr>
              <a:t> </a:t>
            </a:r>
            <a:r>
              <a:rPr lang="ko-KR" altLang="en-US" sz="1800" b="1">
                <a:latin typeface="Calibri" charset="0"/>
                <a:ea typeface="맑은 고딕" charset="0"/>
                <a:cs typeface="+mn-cs"/>
              </a:rPr>
              <a:t>갯수</a:t>
            </a:r>
            <a:r>
              <a:rPr lang="ko-KR" altLang="en-US" sz="1800" b="1">
                <a:latin typeface="Calibri" charset="0"/>
                <a:ea typeface="Calibri" charset="0"/>
                <a:cs typeface="+mn-cs"/>
              </a:rPr>
              <a:t> </a:t>
            </a:r>
            <a:r>
              <a:rPr lang="ko-KR" altLang="en-US" sz="1800" b="1">
                <a:latin typeface="Calibri" charset="0"/>
                <a:ea typeface="맑은 고딕" charset="0"/>
                <a:cs typeface="+mn-cs"/>
              </a:rPr>
              <a:t>예측</a:t>
            </a:r>
          </a:p>
          <a:p>
            <a: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ko-KR" altLang="en-US" sz="1800" b="1">
                <a:latin typeface="Calibri" charset="0"/>
                <a:ea typeface="맑은 고딕" charset="0"/>
                <a:cs typeface="+mn-cs"/>
              </a:rPr>
              <a:t>10.</a:t>
            </a:r>
            <a:r>
              <a:rPr lang="ko-KR" altLang="en-US" sz="1800" b="1">
                <a:latin typeface="Calibri" charset="0"/>
                <a:ea typeface="Calibri" charset="0"/>
                <a:cs typeface="+mn-cs"/>
              </a:rPr>
              <a:t> </a:t>
            </a:r>
            <a:r>
              <a:rPr lang="ko-KR" altLang="en-US" sz="1800" b="1">
                <a:latin typeface="Calibri" charset="0"/>
                <a:ea typeface="맑은 고딕" charset="0"/>
                <a:cs typeface="+mn-cs"/>
              </a:rPr>
              <a:t>시각화</a:t>
            </a:r>
            <a:r>
              <a:rPr lang="ko-KR" altLang="en-US" sz="1800" b="1">
                <a:latin typeface="Calibri" charset="0"/>
                <a:ea typeface="Calibri" charset="0"/>
                <a:cs typeface="+mn-cs"/>
              </a:rPr>
              <a:t> </a:t>
            </a:r>
            <a:r>
              <a:rPr lang="ko-KR" altLang="en-US" sz="1800" b="1">
                <a:latin typeface="Calibri" charset="0"/>
                <a:ea typeface="맑은 고딕" charset="0"/>
                <a:cs typeface="+mn-cs"/>
              </a:rPr>
              <a:t>분석</a:t>
            </a:r>
            <a:r>
              <a:rPr lang="ko-KR" altLang="en-US" sz="1800" b="1">
                <a:latin typeface="Calibri" charset="0"/>
                <a:ea typeface="Calibri" charset="0"/>
                <a:cs typeface="+mn-cs"/>
              </a:rPr>
              <a:t> </a:t>
            </a:r>
            <a:r>
              <a:rPr lang="ko-KR" altLang="en-US" sz="1800" b="1">
                <a:latin typeface="Calibri" charset="0"/>
                <a:ea typeface="맑은 고딕" charset="0"/>
                <a:cs typeface="+mn-cs"/>
              </a:rPr>
              <a:t>및</a:t>
            </a:r>
            <a:r>
              <a:rPr lang="ko-KR" altLang="en-US" sz="1800" b="1">
                <a:latin typeface="Calibri" charset="0"/>
                <a:ea typeface="Calibri" charset="0"/>
                <a:cs typeface="+mn-cs"/>
              </a:rPr>
              <a:t> </a:t>
            </a:r>
            <a:r>
              <a:rPr lang="ko-KR" altLang="en-US" sz="1800" b="1">
                <a:latin typeface="Calibri" charset="0"/>
                <a:ea typeface="맑은 고딕" charset="0"/>
                <a:cs typeface="+mn-cs"/>
              </a:rPr>
              <a:t>결론</a:t>
            </a:r>
          </a:p>
          <a:p>
            <a:pPr marL="228600" indent="-228600" latinLnBrk="0">
              <a:buFontTx/>
              <a:buNone/>
            </a:pPr>
            <a:endParaRPr lang="ko-KR" altLang="en-US" sz="1800">
              <a:latin typeface="Calibri" charset="0"/>
              <a:ea typeface="맑은 고딕" charset="0"/>
              <a:cs typeface="+mn-cs"/>
            </a:endParaRPr>
          </a:p>
          <a:p>
            <a:pPr marL="228600" indent="-228600" latinLnBrk="0">
              <a:buFontTx/>
              <a:buNone/>
            </a:pPr>
            <a:endParaRPr lang="ko-KR" altLang="en-US" sz="2300">
              <a:latin typeface="Calibri" charset="0"/>
              <a:ea typeface="맑은 고딕" charset="0"/>
              <a:cs typeface="+mn-cs"/>
            </a:endParaRPr>
          </a:p>
        </p:txBody>
      </p:sp>
      <p:sp>
        <p:nvSpPr>
          <p:cNvPr id="5" name="Content Placeholder 712"/>
          <p:cNvSpPr txBox="1">
            <a:spLocks noGrp="1"/>
          </p:cNvSpPr>
          <p:nvPr>
            <p:ph idx="2"/>
          </p:nvPr>
        </p:nvSpPr>
        <p:spPr>
          <a:xfrm>
            <a:off x="5751830" y="5544185"/>
            <a:ext cx="5812155" cy="128905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>
            <a:lvl1pPr marL="0" indent="0" latinLnBrk="0">
              <a:buFontTx/>
              <a:buNone/>
              <a:defRPr lang="en-GB" altLang="en-US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0" lvl="1" indent="0" latinLnBrk="0">
              <a:buFontTx/>
              <a:buNone/>
              <a:defRPr lang="en-GB" altLang="en-US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0" lvl="2" indent="0" latinLnBrk="0">
              <a:buFontTx/>
              <a:buNone/>
              <a:defRPr lang="en-GB" altLang="en-US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0" lvl="3" indent="0" latinLnBrk="0">
              <a:buFontTx/>
              <a:buNone/>
              <a:defRPr lang="en-GB" altLang="en-US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0" lvl="4" indent="0" latinLnBrk="0">
              <a:buFontTx/>
              <a:buNone/>
              <a:defRPr lang="en-GB" altLang="en-US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ko-KR" altLang="en-US" sz="3000">
                <a:latin typeface="배달의민족 을지로체 TTF" charset="0"/>
                <a:ea typeface="배달의민족 을지로체 TTF" charset="0"/>
              </a:rPr>
              <a:t>                                      </a:t>
            </a:r>
            <a:r>
              <a:rPr lang="ko-KR" altLang="en-US" sz="2800">
                <a:latin typeface="Calibri" charset="0"/>
                <a:ea typeface="맑은 고딕" charset="0"/>
                <a:cs typeface="+mn-cs"/>
              </a:rPr>
              <a:t>							</a:t>
            </a:r>
          </a:p>
        </p:txBody>
      </p:sp>
      <p:sp>
        <p:nvSpPr>
          <p:cNvPr id="6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en-US"/>
              <a:t>2</a:t>
            </a:fld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="">
      <p:transition spd="slow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8775" cy="132905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sz="3500" dirty="0">
                <a:solidFill>
                  <a:schemeClr val="accent6"/>
                </a:solidFill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배달의민족 도현" charset="0"/>
                <a:ea typeface="배달의민족 도현" charset="0"/>
              </a:rPr>
              <a:t>6.흑점 일별 데이터 날짜 처리(1)-</a:t>
            </a:r>
            <a:r>
              <a:rPr lang="en-US" altLang="ko-KR" sz="3500" dirty="0">
                <a:solidFill>
                  <a:schemeClr val="accent6"/>
                </a:solidFill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배달의민족 도현" charset="0"/>
                <a:ea typeface="배달의민족 도현" charset="0"/>
              </a:rPr>
              <a:t>split </a:t>
            </a:r>
            <a:r>
              <a:rPr lang="ko-KR" sz="3000" dirty="0">
                <a:solidFill>
                  <a:schemeClr val="accent6"/>
                </a:solidFill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배달의민족 도현" charset="0"/>
                <a:ea typeface="배달의민족 도현" charset="0"/>
              </a:rPr>
              <a:t>함수 및 </a:t>
            </a:r>
            <a:r>
              <a:rPr lang="ko-KR" altLang="en-US" sz="3000" dirty="0">
                <a:solidFill>
                  <a:schemeClr val="accent6"/>
                </a:solidFill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배달의민족 도현" charset="0"/>
                <a:ea typeface="배달의민족 도현" charset="0"/>
              </a:rPr>
              <a:t>열</a:t>
            </a:r>
            <a:r>
              <a:rPr lang="ko-KR" sz="3000" dirty="0">
                <a:solidFill>
                  <a:schemeClr val="accent6"/>
                </a:solidFill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배달의민족 도현" charset="0"/>
                <a:ea typeface="배달의민족 도현" charset="0"/>
              </a:rPr>
              <a:t> 추가</a:t>
            </a:r>
            <a:endParaRPr lang="ko-KR" altLang="en-US" sz="3500" dirty="0">
              <a:solidFill>
                <a:schemeClr val="accent6"/>
              </a:solidFill>
              <a:latin typeface="배달의민족 도현" charset="0"/>
              <a:ea typeface="배달의민족 도현" charset="0"/>
            </a:endParaRPr>
          </a:p>
        </p:txBody>
      </p:sp>
      <p:pic>
        <p:nvPicPr>
          <p:cNvPr id="4" name="그림 13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260" y="1772920"/>
            <a:ext cx="3714750" cy="4039870"/>
          </a:xfrm>
          <a:prstGeom prst="rect">
            <a:avLst/>
          </a:prstGeom>
          <a:noFill/>
        </p:spPr>
      </p:pic>
      <p:pic>
        <p:nvPicPr>
          <p:cNvPr id="5" name="그림 14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27245" y="1504315"/>
            <a:ext cx="7524750" cy="4982845"/>
          </a:xfrm>
          <a:prstGeom prst="rect">
            <a:avLst/>
          </a:prstGeom>
          <a:noFill/>
        </p:spPr>
      </p:pic>
      <p:sp>
        <p:nvSpPr>
          <p:cNvPr id="6" name="도형 23"/>
          <p:cNvSpPr>
            <a:spLocks/>
          </p:cNvSpPr>
          <p:nvPr/>
        </p:nvSpPr>
        <p:spPr>
          <a:xfrm>
            <a:off x="4161790" y="3642995"/>
            <a:ext cx="354330" cy="302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7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en-US"/>
              <a:t>20</a:t>
            </a:fld>
            <a:endParaRPr lang="ko-KR" alt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8775" cy="132905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sz="3500" dirty="0">
                <a:solidFill>
                  <a:schemeClr val="accent6"/>
                </a:solidFill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배달의민족 도현" charset="0"/>
                <a:ea typeface="배달의민족 도현" charset="0"/>
              </a:rPr>
              <a:t>6.흑점 일별 데이터 날짜 처리(2)-</a:t>
            </a:r>
            <a:r>
              <a:rPr lang="ko-KR" sz="3000" dirty="0" err="1">
                <a:solidFill>
                  <a:schemeClr val="accent6"/>
                </a:solidFill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배달의민족 도현" charset="0"/>
                <a:ea typeface="배달의민족 도현" charset="0"/>
              </a:rPr>
              <a:t>형변환</a:t>
            </a:r>
            <a:endParaRPr lang="ko-KR" altLang="en-US" sz="3500" dirty="0">
              <a:solidFill>
                <a:schemeClr val="accent6"/>
              </a:solidFill>
              <a:latin typeface="배달의민족 도현" charset="0"/>
              <a:ea typeface="배달의민족 도현" charset="0"/>
            </a:endParaRPr>
          </a:p>
        </p:txBody>
      </p:sp>
      <p:pic>
        <p:nvPicPr>
          <p:cNvPr id="4" name="그림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305" y="1694815"/>
            <a:ext cx="5459095" cy="4256405"/>
          </a:xfrm>
          <a:prstGeom prst="rect">
            <a:avLst/>
          </a:prstGeom>
          <a:noFill/>
        </p:spPr>
      </p:pic>
      <p:pic>
        <p:nvPicPr>
          <p:cNvPr id="5" name="그림 16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01155" y="1936750"/>
            <a:ext cx="5173345" cy="4109720"/>
          </a:xfrm>
          <a:prstGeom prst="rect">
            <a:avLst/>
          </a:prstGeom>
          <a:noFill/>
        </p:spPr>
      </p:pic>
      <p:sp>
        <p:nvSpPr>
          <p:cNvPr id="6" name="도형 24"/>
          <p:cNvSpPr>
            <a:spLocks/>
          </p:cNvSpPr>
          <p:nvPr/>
        </p:nvSpPr>
        <p:spPr>
          <a:xfrm>
            <a:off x="6151245" y="3504565"/>
            <a:ext cx="397510" cy="32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7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en-US"/>
              <a:t>21</a:t>
            </a:fld>
            <a:endParaRPr lang="ko-KR" alt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8775" cy="132905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sz="3500" dirty="0">
                <a:solidFill>
                  <a:schemeClr val="accent6"/>
                </a:solidFill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배달의민족 도현" charset="0"/>
                <a:ea typeface="배달의민족 도현" charset="0"/>
              </a:rPr>
              <a:t>6.흑점 일별 데이터 날짜 처리(3)-행과 열 제거</a:t>
            </a:r>
            <a:endParaRPr lang="ko-KR" altLang="en-US" sz="3500" dirty="0">
              <a:solidFill>
                <a:schemeClr val="accent6"/>
              </a:solidFill>
              <a:latin typeface="배달의민족 도현" charset="0"/>
              <a:ea typeface="배달의민족 도현" charset="0"/>
            </a:endParaRPr>
          </a:p>
        </p:txBody>
      </p:sp>
      <p:pic>
        <p:nvPicPr>
          <p:cNvPr id="4" name="그림 17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4510" y="1496695"/>
            <a:ext cx="5469890" cy="5024120"/>
          </a:xfrm>
          <a:prstGeom prst="rect">
            <a:avLst/>
          </a:prstGeom>
          <a:noFill/>
        </p:spPr>
      </p:pic>
      <p:pic>
        <p:nvPicPr>
          <p:cNvPr id="5" name="그림 18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65440" y="1435735"/>
            <a:ext cx="2544445" cy="2042795"/>
          </a:xfrm>
          <a:prstGeom prst="rect">
            <a:avLst/>
          </a:prstGeom>
          <a:noFill/>
        </p:spPr>
      </p:pic>
      <p:pic>
        <p:nvPicPr>
          <p:cNvPr id="6" name="그림 19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21855" y="3684270"/>
            <a:ext cx="4265295" cy="2950210"/>
          </a:xfrm>
          <a:prstGeom prst="rect">
            <a:avLst/>
          </a:prstGeom>
          <a:noFill/>
        </p:spPr>
      </p:pic>
      <p:sp>
        <p:nvSpPr>
          <p:cNvPr id="7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en-US"/>
              <a:t>22</a:t>
            </a:fld>
            <a:endParaRPr lang="ko-KR" alt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8775" cy="132905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sz="3500" dirty="0">
                <a:solidFill>
                  <a:schemeClr val="accent6"/>
                </a:solidFill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배달의민족 도현" charset="0"/>
                <a:ea typeface="배달의민족 도현" charset="0"/>
              </a:rPr>
              <a:t>6.흑점 일별 데이터 인덱스 처리</a:t>
            </a:r>
            <a:endParaRPr lang="ko-KR" altLang="en-US" sz="3500" dirty="0">
              <a:solidFill>
                <a:schemeClr val="accent6"/>
              </a:solidFill>
              <a:latin typeface="배달의민족 도현" charset="0"/>
              <a:ea typeface="배달의민족 도현" charset="0"/>
            </a:endParaRPr>
          </a:p>
        </p:txBody>
      </p:sp>
      <p:pic>
        <p:nvPicPr>
          <p:cNvPr id="4" name="그림 27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62170" y="1556385"/>
            <a:ext cx="3140075" cy="5027295"/>
          </a:xfrm>
          <a:prstGeom prst="rect">
            <a:avLst/>
          </a:prstGeom>
          <a:noFill/>
        </p:spPr>
      </p:pic>
      <p:sp>
        <p:nvSpPr>
          <p:cNvPr id="5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en-US"/>
              <a:t>23</a:t>
            </a:fld>
            <a:endParaRPr lang="ko-KR" alt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8775" cy="132905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sz="3500" dirty="0">
                <a:solidFill>
                  <a:schemeClr val="accent6"/>
                </a:solidFill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배달의민족 도현" charset="0"/>
                <a:ea typeface="배달의민족 도현" charset="0"/>
              </a:rPr>
              <a:t>6.흑점 일별 데이터 시각화-</a:t>
            </a:r>
            <a:r>
              <a:rPr lang="ko-KR" sz="3000" dirty="0" err="1">
                <a:solidFill>
                  <a:schemeClr val="accent6"/>
                </a:solidFill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배달의민족 도현" charset="0"/>
                <a:ea typeface="배달의민족 도현" charset="0"/>
              </a:rPr>
              <a:t>seaborn</a:t>
            </a:r>
            <a:r>
              <a:rPr lang="ko-KR" sz="3000" dirty="0">
                <a:solidFill>
                  <a:schemeClr val="accent6"/>
                </a:solidFill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배달의민족 도현" charset="0"/>
                <a:ea typeface="배달의민족 도현" charset="0"/>
              </a:rPr>
              <a:t> 활용(1)</a:t>
            </a:r>
            <a:endParaRPr lang="ko-KR" altLang="en-US" sz="3500" dirty="0">
              <a:solidFill>
                <a:schemeClr val="accent6"/>
              </a:solidFill>
              <a:latin typeface="배달의민족 도현" charset="0"/>
              <a:ea typeface="배달의민족 도현" charset="0"/>
            </a:endParaRPr>
          </a:p>
        </p:txBody>
      </p:sp>
      <p:pic>
        <p:nvPicPr>
          <p:cNvPr id="6" name="그림 30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4870" y="2083435"/>
            <a:ext cx="10509250" cy="4655185"/>
          </a:xfrm>
          <a:prstGeom prst="rect">
            <a:avLst/>
          </a:prstGeom>
          <a:noFill/>
        </p:spPr>
      </p:pic>
      <p:pic>
        <p:nvPicPr>
          <p:cNvPr id="7" name="그림 31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55010" y="1481455"/>
            <a:ext cx="5107305" cy="819785"/>
          </a:xfrm>
          <a:prstGeom prst="rect">
            <a:avLst/>
          </a:prstGeom>
          <a:noFill/>
        </p:spPr>
      </p:pic>
      <p:sp>
        <p:nvSpPr>
          <p:cNvPr id="8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en-US"/>
              <a:t>24</a:t>
            </a:fld>
            <a:endParaRPr lang="ko-KR" alt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9410" cy="132969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sz="3500" dirty="0">
                <a:solidFill>
                  <a:schemeClr val="accent6"/>
                </a:solidFill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배달의민족 도현" charset="0"/>
                <a:ea typeface="배달의민족 도현" charset="0"/>
              </a:rPr>
              <a:t>6.흑점 일별 데이터 시각화-</a:t>
            </a:r>
            <a:r>
              <a:rPr lang="ko-KR" sz="3000" dirty="0" err="1">
                <a:solidFill>
                  <a:schemeClr val="accent6"/>
                </a:solidFill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배달의민족 도현" charset="0"/>
                <a:ea typeface="배달의민족 도현" charset="0"/>
              </a:rPr>
              <a:t>seaborn</a:t>
            </a:r>
            <a:r>
              <a:rPr lang="ko-KR" sz="3000" dirty="0">
                <a:solidFill>
                  <a:schemeClr val="accent6"/>
                </a:solidFill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배달의민족 도현" charset="0"/>
                <a:ea typeface="배달의민족 도현" charset="0"/>
              </a:rPr>
              <a:t> 활용(2)</a:t>
            </a:r>
            <a:endParaRPr lang="ko-KR" altLang="en-US" sz="3000" dirty="0">
              <a:solidFill>
                <a:schemeClr val="accent6"/>
              </a:solidFill>
              <a:latin typeface="배달의민족 도현" charset="0"/>
              <a:ea typeface="배달의민족 도현" charset="0"/>
            </a:endParaRPr>
          </a:p>
        </p:txBody>
      </p:sp>
      <p:pic>
        <p:nvPicPr>
          <p:cNvPr id="4" name="그림 28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95955" y="1452880"/>
            <a:ext cx="4554855" cy="728345"/>
          </a:xfrm>
          <a:prstGeom prst="rect">
            <a:avLst/>
          </a:prstGeom>
          <a:noFill/>
        </p:spPr>
      </p:pic>
      <p:pic>
        <p:nvPicPr>
          <p:cNvPr id="5" name="그림 29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4870" y="2101850"/>
            <a:ext cx="10491470" cy="4740910"/>
          </a:xfrm>
          <a:prstGeom prst="rect">
            <a:avLst/>
          </a:prstGeom>
          <a:noFill/>
        </p:spPr>
      </p:pic>
      <p:sp>
        <p:nvSpPr>
          <p:cNvPr id="6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en-US"/>
              <a:t>25</a:t>
            </a:fld>
            <a:endParaRPr lang="ko-KR" alt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 txBox="1">
            <a:spLocks noGrp="1"/>
          </p:cNvSpPr>
          <p:nvPr>
            <p:ph idx="1"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228600" indent="-228600" latinLnBrk="0">
              <a:buFont typeface="맑은 고딕"/>
              <a:buChar char="•"/>
            </a:pPr>
            <a:endParaRPr lang="ko-KR" altLang="en-US"/>
          </a:p>
        </p:txBody>
      </p:sp>
      <p:pic>
        <p:nvPicPr>
          <p:cNvPr id="5" name="그림 35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180" y="1254125"/>
            <a:ext cx="6254115" cy="5388610"/>
          </a:xfrm>
          <a:prstGeom prst="rect">
            <a:avLst/>
          </a:prstGeom>
          <a:noFill/>
        </p:spPr>
      </p:pic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20045" cy="133032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sz="3500" dirty="0">
                <a:solidFill>
                  <a:schemeClr val="accent6"/>
                </a:solidFill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배달의민족 도현" charset="0"/>
                <a:ea typeface="배달의민족 도현" charset="0"/>
              </a:rPr>
              <a:t>7.6번과 비슷한 방법으로 1700~2020년도 월별 흑점 </a:t>
            </a:r>
            <a:r>
              <a:rPr lang="ko-KR" sz="3000" dirty="0">
                <a:solidFill>
                  <a:schemeClr val="accent6"/>
                </a:solidFill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배달의민족 도현" charset="0"/>
                <a:ea typeface="배달의민족 도현" charset="0"/>
              </a:rPr>
              <a:t>데이터 시각화</a:t>
            </a:r>
            <a:endParaRPr lang="ko-KR" altLang="en-US" sz="3000" dirty="0">
              <a:solidFill>
                <a:schemeClr val="accent6"/>
              </a:solidFill>
              <a:latin typeface="배달의민족 도현" charset="0"/>
              <a:ea typeface="배달의민족 도현" charset="0"/>
            </a:endParaRPr>
          </a:p>
        </p:txBody>
      </p:sp>
      <p:pic>
        <p:nvPicPr>
          <p:cNvPr id="6" name="그림 38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61735" y="1608455"/>
            <a:ext cx="5873750" cy="5052060"/>
          </a:xfrm>
          <a:prstGeom prst="rect">
            <a:avLst/>
          </a:prstGeom>
          <a:noFill/>
        </p:spPr>
      </p:pic>
      <p:sp>
        <p:nvSpPr>
          <p:cNvPr id="7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en-US"/>
              <a:t>26</a:t>
            </a:fld>
            <a:endParaRPr lang="ko-KR" alt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 txBox="1">
            <a:spLocks noGrp="1"/>
          </p:cNvSpPr>
          <p:nvPr>
            <p:ph idx="1"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228600" indent="-228600" latinLnBrk="0">
              <a:buFont typeface="맑은 고딕"/>
              <a:buChar char="•"/>
            </a:pPr>
            <a:endParaRPr lang="ko-KR" altLang="en-US"/>
          </a:p>
        </p:txBody>
      </p:sp>
      <p:pic>
        <p:nvPicPr>
          <p:cNvPr id="4" name="그림 32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145" y="1375410"/>
            <a:ext cx="5760720" cy="5130165"/>
          </a:xfrm>
          <a:prstGeom prst="rect">
            <a:avLst/>
          </a:prstGeom>
          <a:noFill/>
        </p:spPr>
      </p:pic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20045" cy="133032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sz="3500" dirty="0">
                <a:solidFill>
                  <a:schemeClr val="accent6"/>
                </a:solidFill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배달의민족 도현" charset="0"/>
                <a:ea typeface="배달의민족 도현" charset="0"/>
              </a:rPr>
              <a:t>8.6번과 비슷한 방법으로 1749~2021년도 </a:t>
            </a:r>
            <a:r>
              <a:rPr lang="ko-KR" sz="3500" dirty="0" err="1">
                <a:solidFill>
                  <a:schemeClr val="accent6"/>
                </a:solidFill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배달의민족 도현" charset="0"/>
                <a:ea typeface="배달의민족 도현" charset="0"/>
              </a:rPr>
              <a:t>년도별</a:t>
            </a:r>
            <a:r>
              <a:rPr lang="ko-KR" sz="3500" dirty="0">
                <a:solidFill>
                  <a:schemeClr val="accent6"/>
                </a:solidFill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배달의민족 도현" charset="0"/>
                <a:ea typeface="배달의민족 도현" charset="0"/>
              </a:rPr>
              <a:t> 흑점</a:t>
            </a:r>
            <a:r>
              <a:rPr lang="ko-KR" sz="3000" dirty="0">
                <a:solidFill>
                  <a:schemeClr val="accent6"/>
                </a:solidFill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배달의민족 도현" charset="0"/>
                <a:ea typeface="배달의민족 도현" charset="0"/>
              </a:rPr>
              <a:t> 데이터 시각화</a:t>
            </a:r>
            <a:endParaRPr lang="ko-KR" altLang="en-US" sz="3000" dirty="0">
              <a:solidFill>
                <a:schemeClr val="accent6"/>
              </a:solidFill>
              <a:latin typeface="배달의민족 도현" charset="0"/>
              <a:ea typeface="배달의민족 도현" charset="0"/>
            </a:endParaRPr>
          </a:p>
        </p:txBody>
      </p:sp>
      <p:pic>
        <p:nvPicPr>
          <p:cNvPr id="5" name="그림 33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77230" y="1643380"/>
            <a:ext cx="6409690" cy="4766310"/>
          </a:xfrm>
          <a:prstGeom prst="rect">
            <a:avLst/>
          </a:prstGeom>
          <a:noFill/>
        </p:spPr>
      </p:pic>
      <p:sp>
        <p:nvSpPr>
          <p:cNvPr id="6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en-US"/>
              <a:t>27</a:t>
            </a:fld>
            <a:endParaRPr lang="ko-KR" alt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642110" y="1730375"/>
            <a:ext cx="8631555" cy="4117340"/>
          </a:xfrm>
          <a:prstGeom prst="rect">
            <a:avLst/>
          </a:prstGeom>
          <a:noFill/>
        </p:spPr>
      </p:pic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838200" y="346075"/>
            <a:ext cx="10520680" cy="85661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 fontScale="90000"/>
          </a:bodyPr>
          <a:lstStyle/>
          <a:p>
            <a:pPr marL="0" indent="0" rtl="0" latinLnBrk="0">
              <a:buFontTx/>
              <a:buNone/>
            </a:pPr>
            <a:r>
              <a:rPr lang="ko-KR" sz="3500" dirty="0">
                <a:solidFill>
                  <a:schemeClr val="accent6"/>
                </a:solidFill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배달의민족 도현" charset="0"/>
                <a:ea typeface="배달의민족 도현" charset="0"/>
              </a:rPr>
              <a:t>9.딥러닝(LSTM)을 통한 1960년대 이후</a:t>
            </a:r>
            <a:br>
              <a:rPr lang="ko-KR" sz="3500" dirty="0">
                <a:solidFill>
                  <a:schemeClr val="accent6"/>
                </a:solidFill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배달의민족 도현" charset="0"/>
                <a:ea typeface="배달의민족 도현" charset="0"/>
              </a:rPr>
            </a:br>
            <a:r>
              <a:rPr lang="ko-KR" sz="3000" dirty="0">
                <a:solidFill>
                  <a:schemeClr val="accent6"/>
                </a:solidFill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배달의민족 도현" charset="0"/>
                <a:ea typeface="배달의민족 도현" charset="0"/>
              </a:rPr>
              <a:t>흑점 </a:t>
            </a:r>
            <a:r>
              <a:rPr lang="ko-KR" sz="3000" dirty="0" err="1">
                <a:solidFill>
                  <a:schemeClr val="accent6"/>
                </a:solidFill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배달의민족 도현" charset="0"/>
                <a:ea typeface="배달의민족 도현" charset="0"/>
              </a:rPr>
              <a:t>갯수</a:t>
            </a:r>
            <a:r>
              <a:rPr lang="ko-KR" sz="3000" dirty="0">
                <a:solidFill>
                  <a:schemeClr val="accent6"/>
                </a:solidFill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배달의민족 도현" charset="0"/>
                <a:ea typeface="배달의민족 도현" charset="0"/>
              </a:rPr>
              <a:t> 예측</a:t>
            </a:r>
            <a:endParaRPr lang="ko-KR" altLang="en-US" sz="3000" dirty="0">
              <a:solidFill>
                <a:schemeClr val="accent6"/>
              </a:solidFill>
              <a:latin typeface="배달의민족 도현" charset="0"/>
              <a:ea typeface="배달의민족 도현" charset="0"/>
            </a:endParaRPr>
          </a:p>
        </p:txBody>
      </p:sp>
      <p:sp>
        <p:nvSpPr>
          <p:cNvPr id="4" name="Title 10"/>
          <p:cNvSpPr txBox="1">
            <a:spLocks/>
          </p:cNvSpPr>
          <p:nvPr/>
        </p:nvSpPr>
        <p:spPr>
          <a:xfrm>
            <a:off x="780415" y="5621655"/>
            <a:ext cx="10520680" cy="143637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lang="ko-KR" sz="3000" dirty="0"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배달의민족 도현" charset="0"/>
                <a:ea typeface="배달의민족 도현" charset="0"/>
              </a:rPr>
              <a:t>흑점 </a:t>
            </a:r>
            <a:r>
              <a:rPr lang="ko-KR" altLang="en-US" sz="3000" dirty="0"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배달의민족 도현" charset="0"/>
                <a:ea typeface="배달의민족 도현" charset="0"/>
              </a:rPr>
              <a:t>개</a:t>
            </a:r>
            <a:r>
              <a:rPr lang="ko-KR" sz="3000" dirty="0"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배달의민족 도현" charset="0"/>
                <a:ea typeface="배달의민족 도현" charset="0"/>
              </a:rPr>
              <a:t>수를 정확히 예측할 수는 없었지만 흑점의 주기성을</a:t>
            </a:r>
            <a:endParaRPr lang="ko-KR" altLang="en-US" sz="3000" dirty="0">
              <a:latin typeface="배달의민족 도현" charset="0"/>
              <a:ea typeface="배달의민족 도현" charset="0"/>
            </a:endParaRPr>
          </a:p>
          <a:p>
            <a:pPr marL="0" indent="0" algn="ctr" defTabSz="914400" rtl="0" eaLnBrk="1" latinLnBrk="0" hangingPunct="1">
              <a:buFontTx/>
              <a:buNone/>
            </a:pPr>
            <a:r>
              <a:rPr lang="ko-KR" sz="3000" dirty="0"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배달의민족 도현" charset="0"/>
                <a:ea typeface="배달의민족 도현" charset="0"/>
              </a:rPr>
              <a:t>관측 할 수 있었다.</a:t>
            </a:r>
            <a:endParaRPr lang="ko-KR" altLang="en-US" sz="3000" dirty="0">
              <a:latin typeface="배달의민족 도현" charset="0"/>
              <a:ea typeface="배달의민족 도현" charset="0"/>
            </a:endParaRPr>
          </a:p>
        </p:txBody>
      </p:sp>
      <p:pic>
        <p:nvPicPr>
          <p:cNvPr id="5" name="그림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535" y="1245235"/>
            <a:ext cx="2615565" cy="969645"/>
          </a:xfrm>
          <a:prstGeom prst="rect">
            <a:avLst/>
          </a:prstGeom>
          <a:noFill/>
        </p:spPr>
      </p:pic>
      <p:sp>
        <p:nvSpPr>
          <p:cNvPr id="6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en-US"/>
              <a:t>28</a:t>
            </a:fld>
            <a:endParaRPr lang="ko-KR" alt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9410" cy="132969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sz="3500" dirty="0">
                <a:solidFill>
                  <a:schemeClr val="accent6"/>
                </a:solidFill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배달의민족 도현" charset="0"/>
                <a:ea typeface="배달의민족 도현" charset="0"/>
              </a:rPr>
              <a:t>10.시각화 분석 및 결론</a:t>
            </a:r>
            <a:endParaRPr lang="ko-KR" altLang="en-US" sz="3500" dirty="0">
              <a:solidFill>
                <a:schemeClr val="accent6"/>
              </a:solidFill>
              <a:latin typeface="배달의민족 도현" charset="0"/>
              <a:ea typeface="배달의민족 도현" charset="0"/>
            </a:endParaRPr>
          </a:p>
        </p:txBody>
      </p:sp>
      <p:sp>
        <p:nvSpPr>
          <p:cNvPr id="4" name="Title 39"/>
          <p:cNvSpPr txBox="1">
            <a:spLocks/>
          </p:cNvSpPr>
          <p:nvPr/>
        </p:nvSpPr>
        <p:spPr>
          <a:xfrm>
            <a:off x="918845" y="1950085"/>
            <a:ext cx="10518775" cy="144399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 fontScale="92500"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ko-KR" sz="3500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배달의민족 도현" charset="0"/>
                <a:ea typeface="배달의민족 도현" charset="0"/>
              </a:rPr>
              <a:t>1.</a:t>
            </a:r>
            <a:r>
              <a:rPr lang="ko-KR" sz="3500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배달의민족 도현" charset="0"/>
                <a:ea typeface="배달의민족 도현" charset="0"/>
              </a:rPr>
              <a:t>흑점의 데이터가 많으면 많을수록 </a:t>
            </a:r>
            <a:r>
              <a:rPr lang="ko-KR" sz="3500" dirty="0" err="1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배달의민족 도현" charset="0"/>
                <a:ea typeface="배달의민족 도현" charset="0"/>
              </a:rPr>
              <a:t>scatterplot에</a:t>
            </a:r>
            <a:r>
              <a:rPr lang="ko-KR" altLang="en-US" sz="3500" dirty="0" err="1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배달의민족 도현" charset="0"/>
                <a:ea typeface="배달의민족 도현" charset="0"/>
              </a:rPr>
              <a:t>서</a:t>
            </a:r>
            <a:r>
              <a:rPr lang="ko-KR" sz="3500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배달의민족 도현" charset="0"/>
                <a:ea typeface="배달의민족 도현" charset="0"/>
              </a:rPr>
              <a:t> 보이지 않는 주기성을 년도</a:t>
            </a:r>
            <a:r>
              <a:rPr lang="en-US" altLang="ko-KR" sz="3500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배달의민족 도현" charset="0"/>
                <a:ea typeface="배달의민족 도현" charset="0"/>
              </a:rPr>
              <a:t>,</a:t>
            </a:r>
            <a:r>
              <a:rPr lang="ko-KR" sz="3500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배달의민족 도현" charset="0"/>
                <a:ea typeface="배달의민족 도현" charset="0"/>
              </a:rPr>
              <a:t>월</a:t>
            </a:r>
            <a:r>
              <a:rPr lang="en-US" altLang="ko-KR" sz="3500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배달의민족 도현" charset="0"/>
                <a:ea typeface="배달의민족 도현" charset="0"/>
              </a:rPr>
              <a:t>,</a:t>
            </a:r>
            <a:r>
              <a:rPr lang="ko-KR" sz="3500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배달의민족 도현" charset="0"/>
                <a:ea typeface="배달의민족 도현" charset="0"/>
              </a:rPr>
              <a:t>일로 갈수록 더 뚜렷하게</a:t>
            </a:r>
            <a:endParaRPr lang="ko-KR" altLang="en-US" sz="3500" dirty="0">
              <a:solidFill>
                <a:schemeClr val="tx1">
                  <a:lumMod val="50000"/>
                  <a:lumOff val="50000"/>
                </a:schemeClr>
              </a:solidFill>
              <a:latin typeface="배달의민족 도현" charset="0"/>
              <a:ea typeface="배달의민족 도현" charset="0"/>
            </a:endParaRPr>
          </a:p>
          <a:p>
            <a: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ko-KR" sz="3500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배달의민족 도현" charset="0"/>
                <a:ea typeface="배달의민족 도현" charset="0"/>
              </a:rPr>
              <a:t>생기는 걸 알 수 있었다.</a:t>
            </a:r>
            <a:endParaRPr lang="ko-KR" altLang="en-US" sz="3500" dirty="0">
              <a:solidFill>
                <a:schemeClr val="tx1">
                  <a:lumMod val="50000"/>
                  <a:lumOff val="50000"/>
                </a:schemeClr>
              </a:solidFill>
              <a:latin typeface="배달의민족 도현" charset="0"/>
              <a:ea typeface="배달의민족 도현" charset="0"/>
            </a:endParaRPr>
          </a:p>
        </p:txBody>
      </p:sp>
      <p:sp>
        <p:nvSpPr>
          <p:cNvPr id="5" name="Title 40"/>
          <p:cNvSpPr txBox="1">
            <a:spLocks/>
          </p:cNvSpPr>
          <p:nvPr/>
        </p:nvSpPr>
        <p:spPr>
          <a:xfrm>
            <a:off x="918845" y="3550285"/>
            <a:ext cx="10518140" cy="132842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endParaRPr lang="ko-KR" altLang="en-US" sz="3500">
              <a:solidFill>
                <a:srgbClr val="FCCC00"/>
              </a:solidFill>
              <a:latin typeface="배달의민족 도현" charset="0"/>
              <a:ea typeface="배달의민족 도현" charset="0"/>
            </a:endParaRPr>
          </a:p>
        </p:txBody>
      </p:sp>
      <p:sp>
        <p:nvSpPr>
          <p:cNvPr id="6" name="Title 41"/>
          <p:cNvSpPr txBox="1">
            <a:spLocks/>
          </p:cNvSpPr>
          <p:nvPr/>
        </p:nvSpPr>
        <p:spPr>
          <a:xfrm>
            <a:off x="903605" y="3394075"/>
            <a:ext cx="10534015" cy="144399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ko-KR" sz="3000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배달의민족 도현" charset="0"/>
                <a:ea typeface="배달의민족 도현" charset="0"/>
              </a:rPr>
              <a:t>2.</a:t>
            </a:r>
            <a:r>
              <a:rPr lang="ko-KR" sz="3000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배달의민족 도현" charset="0"/>
                <a:ea typeface="배달의민족 도현" charset="0"/>
              </a:rPr>
              <a:t>극대기와 극대기의 간격과 극소기와 극소기의 간격이 거의 등간격임을 확인할 수 있었다.</a:t>
            </a:r>
            <a:endParaRPr lang="ko-KR" altLang="en-US" sz="3000" dirty="0">
              <a:solidFill>
                <a:schemeClr val="tx1">
                  <a:lumMod val="50000"/>
                  <a:lumOff val="50000"/>
                </a:schemeClr>
              </a:solidFill>
              <a:latin typeface="배달의민족 도현" charset="0"/>
              <a:ea typeface="배달의민족 도현" charset="0"/>
            </a:endParaRPr>
          </a:p>
        </p:txBody>
      </p:sp>
      <p:sp>
        <p:nvSpPr>
          <p:cNvPr id="7" name="Title 41"/>
          <p:cNvSpPr txBox="1">
            <a:spLocks/>
          </p:cNvSpPr>
          <p:nvPr/>
        </p:nvSpPr>
        <p:spPr>
          <a:xfrm>
            <a:off x="903605" y="4728845"/>
            <a:ext cx="10534015" cy="137223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ko-KR" sz="3000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배달의민족 도현" charset="0"/>
                <a:ea typeface="배달의민족 도현" charset="0"/>
              </a:rPr>
              <a:t>3.LSTM </a:t>
            </a:r>
            <a:r>
              <a:rPr lang="ko-KR" altLang="en-US" sz="3000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배달의민족 도현" charset="0"/>
                <a:ea typeface="배달의민족 도현" charset="0"/>
              </a:rPr>
              <a:t>순환신경망 알고리즘을 통해</a:t>
            </a:r>
            <a:r>
              <a:rPr lang="en-US" altLang="ko-KR" sz="3000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배달의민족 도현" charset="0"/>
                <a:ea typeface="배달의민족 도현" charset="0"/>
              </a:rPr>
              <a:t>,</a:t>
            </a:r>
            <a:r>
              <a:rPr lang="ko-KR" altLang="en-US" sz="3000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배달의민족 도현" charset="0"/>
                <a:ea typeface="배달의민족 도현" charset="0"/>
              </a:rPr>
              <a:t> 앞으로의 흑점을 예측할 수 있었다</a:t>
            </a:r>
            <a:r>
              <a:rPr lang="en-US" altLang="ko-KR" sz="3000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배달의민족 도현" charset="0"/>
                <a:ea typeface="배달의민족 도현" charset="0"/>
              </a:rPr>
              <a:t>.</a:t>
            </a:r>
            <a:endParaRPr lang="ko-KR" altLang="en-US" sz="3000" dirty="0">
              <a:solidFill>
                <a:schemeClr val="tx1">
                  <a:lumMod val="50000"/>
                  <a:lumOff val="50000"/>
                </a:schemeClr>
              </a:solidFill>
              <a:latin typeface="배달의민족 도현" charset="0"/>
              <a:ea typeface="배달의민족 도현" charset="0"/>
            </a:endParaRPr>
          </a:p>
        </p:txBody>
      </p:sp>
      <p:sp>
        <p:nvSpPr>
          <p:cNvPr id="8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en-US"/>
              <a:t>29</a:t>
            </a:fld>
            <a:endParaRPr lang="ko-KR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285115" y="443230"/>
            <a:ext cx="10517505" cy="132778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sz="4000" dirty="0">
                <a:solidFill>
                  <a:schemeClr val="accent1"/>
                </a:solidFill>
                <a:latin typeface="배달의민족 도현" charset="0"/>
                <a:ea typeface="배달의민족 도현" charset="0"/>
              </a:rPr>
              <a:t>  </a:t>
            </a:r>
            <a:r>
              <a:rPr lang="en-US" altLang="ko-KR" sz="4000" dirty="0">
                <a:solidFill>
                  <a:schemeClr val="accent6"/>
                </a:solidFill>
                <a:latin typeface="배달의민족 도현" charset="0"/>
                <a:ea typeface="배달의민족 도현" charset="0"/>
              </a:rPr>
              <a:t>1</a:t>
            </a:r>
            <a:r>
              <a:rPr lang="ko-KR" sz="4000" dirty="0">
                <a:solidFill>
                  <a:schemeClr val="accent6"/>
                </a:solidFill>
                <a:latin typeface="배달의민족 도현" charset="0"/>
                <a:ea typeface="배달의민족 도현" charset="0"/>
              </a:rPr>
              <a:t> .주제 및 목적</a:t>
            </a:r>
            <a:r>
              <a:rPr lang="ko-KR" dirty="0">
                <a:solidFill>
                  <a:schemeClr val="accent6"/>
                </a:solidFill>
                <a:latin typeface="배달의민족 도현" charset="0"/>
                <a:ea typeface="배달의민족 도현" charset="0"/>
              </a:rPr>
              <a:t> </a:t>
            </a:r>
            <a:endParaRPr lang="ko-KR" altLang="en-US" dirty="0">
              <a:solidFill>
                <a:schemeClr val="accent6"/>
              </a:solidFill>
              <a:latin typeface="배달의민족 도현" charset="0"/>
              <a:ea typeface="배달의민족 도현" charset="0"/>
            </a:endParaRPr>
          </a:p>
        </p:txBody>
      </p:sp>
      <p:sp>
        <p:nvSpPr>
          <p:cNvPr id="3" name="Content Placeholder 2"/>
          <p:cNvSpPr txBox="1">
            <a:spLocks noGrp="1"/>
          </p:cNvSpPr>
          <p:nvPr>
            <p:ph idx="1"/>
          </p:nvPr>
        </p:nvSpPr>
        <p:spPr>
          <a:xfrm>
            <a:off x="838200" y="1825625"/>
            <a:ext cx="10520045" cy="435610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 fontScale="85000" lnSpcReduction="10000"/>
          </a:bodyPr>
          <a:lstStyle/>
          <a:p>
            <a:pPr marL="228600" indent="-228600" latinLnBrk="0">
              <a:buClr>
                <a:srgbClr val="404040"/>
              </a:buClr>
              <a:buFont typeface="맑은 고딕"/>
              <a:buChar char="•"/>
            </a:pPr>
            <a:r>
              <a:rPr lang="ko-KR" sz="3000" dirty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도현" charset="0"/>
                <a:ea typeface="배달의민족 도현" charset="0"/>
              </a:rPr>
              <a:t>흑점 관측 자료 데이터를 시각화를 통해 흑점 </a:t>
            </a:r>
            <a:r>
              <a:rPr lang="ko-KR" sz="3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배달의민족 도현" charset="0"/>
                <a:ea typeface="배달의민족 도현" charset="0"/>
              </a:rPr>
              <a:t>갯수</a:t>
            </a:r>
            <a:r>
              <a:rPr lang="ko-KR" sz="3000" dirty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도현" charset="0"/>
                <a:ea typeface="배달의민족 도현" charset="0"/>
              </a:rPr>
              <a:t> 11년 주기가 반복됨을 확인한다.</a:t>
            </a:r>
            <a:endParaRPr lang="ko-KR" altLang="en-US" sz="3000" dirty="0">
              <a:solidFill>
                <a:schemeClr val="tx1">
                  <a:lumMod val="50000"/>
                  <a:lumOff val="50000"/>
                </a:schemeClr>
              </a:solidFill>
              <a:latin typeface="배달의민족 도현" charset="0"/>
              <a:ea typeface="배달의민족 도현" charset="0"/>
            </a:endParaRPr>
          </a:p>
          <a:p>
            <a:pPr marL="228600" indent="-228600" latinLnBrk="0">
              <a:buClr>
                <a:srgbClr val="404040"/>
              </a:buClr>
              <a:buFont typeface="맑은 고딕"/>
              <a:buChar char="•"/>
            </a:pP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배달의민족 도현" charset="0"/>
              <a:ea typeface="배달의민족 도현" charset="0"/>
            </a:endParaRPr>
          </a:p>
          <a:p>
            <a:pPr marL="228600" indent="-228600" latinLnBrk="0">
              <a:buClr>
                <a:srgbClr val="404040"/>
              </a:buClr>
              <a:buFont typeface="맑은 고딕"/>
              <a:buChar char="•"/>
            </a:pPr>
            <a:r>
              <a:rPr 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도현" charset="0"/>
                <a:ea typeface="배달의민족 도현" charset="0"/>
              </a:rPr>
              <a:t>흑점 관측 </a:t>
            </a:r>
            <a:r>
              <a:rPr lang="ko-KR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배달의민족 도현" charset="0"/>
                <a:ea typeface="배달의민족 도현" charset="0"/>
              </a:rPr>
              <a:t>년도별,월별,일별</a:t>
            </a:r>
            <a:r>
              <a:rPr 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도현" charset="0"/>
                <a:ea typeface="배달의민족 도현" charset="0"/>
              </a:rPr>
              <a:t> 데이터를  분석하여 데이터 </a:t>
            </a:r>
            <a:r>
              <a:rPr lang="ko-KR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배달의민족 도현" charset="0"/>
                <a:ea typeface="배달의민족 도현" charset="0"/>
              </a:rPr>
              <a:t>흑점갯수</a:t>
            </a:r>
            <a:r>
              <a:rPr 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도현" charset="0"/>
                <a:ea typeface="배달의민족 도현" charset="0"/>
              </a:rPr>
              <a:t> 주기성을 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배달의민족 도현" charset="0"/>
              <a:ea typeface="배달의민족 도현" charset="0"/>
            </a:endParaRPr>
          </a:p>
          <a:p>
            <a:pPr marL="228600" indent="-228600" latinLnBrk="0"/>
            <a:r>
              <a:rPr 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도현" charset="0"/>
                <a:ea typeface="배달의민족 도현" charset="0"/>
              </a:rPr>
              <a:t> 확인한다.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배달의민족 도현" charset="0"/>
              <a:ea typeface="배달의민족 도현" charset="0"/>
            </a:endParaRPr>
          </a:p>
          <a:p>
            <a:pPr marL="228600" indent="-228600" latinLnBrk="0">
              <a:buClr>
                <a:srgbClr val="404040"/>
              </a:buClr>
              <a:buFont typeface="맑은 고딕"/>
              <a:buChar char="•"/>
            </a:pPr>
            <a:endParaRPr lang="ko-KR" altLang="en-US" sz="2500" dirty="0">
              <a:solidFill>
                <a:schemeClr val="tx1">
                  <a:lumMod val="50000"/>
                  <a:lumOff val="50000"/>
                </a:schemeClr>
              </a:solidFill>
              <a:latin typeface="맑은 고딕" charset="0"/>
              <a:ea typeface="맑은 고딕" charset="0"/>
            </a:endParaRPr>
          </a:p>
          <a:p>
            <a:pPr marL="228600" indent="-228600" latinLnBrk="0">
              <a:buClr>
                <a:srgbClr val="404040"/>
              </a:buClr>
              <a:buFont typeface="맑은 고딕"/>
              <a:buChar char="•"/>
            </a:pPr>
            <a:r>
              <a:rPr 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도현" charset="0"/>
                <a:ea typeface="배달의민족 도현" charset="0"/>
              </a:rPr>
              <a:t>흑점 관측 일별 데이터를  분석하여 </a:t>
            </a:r>
            <a:r>
              <a:rPr lang="ko-KR" sz="2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배달의민족 도현" charset="0"/>
                <a:ea typeface="배달의민족 도현" charset="0"/>
              </a:rPr>
              <a:t>자기장,흑점</a:t>
            </a:r>
            <a:r>
              <a:rPr 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도현" charset="0"/>
                <a:ea typeface="배달의민족 도현" charset="0"/>
              </a:rPr>
              <a:t> 종류별 빈도수 및 </a:t>
            </a:r>
            <a:r>
              <a:rPr lang="ko-KR" sz="2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배달의민족 도현" charset="0"/>
                <a:ea typeface="배달의민족 도현" charset="0"/>
              </a:rPr>
              <a:t>위도별</a:t>
            </a:r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latin typeface="배달의민족 도현" charset="0"/>
              <a:ea typeface="배달의민족 도현" charset="0"/>
            </a:endParaRPr>
          </a:p>
          <a:p>
            <a:pPr latinLnBrk="0">
              <a:buClr>
                <a:srgbClr val="404040"/>
              </a:buClr>
            </a:pPr>
            <a:r>
              <a:rPr 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도현" charset="0"/>
                <a:ea typeface="배달의민족 도현" charset="0"/>
              </a:rPr>
              <a:t> 분포를 확인한다.</a:t>
            </a:r>
            <a:endParaRPr lang="ko-KR" altLang="en-US" sz="2800" dirty="0">
              <a:solidFill>
                <a:schemeClr val="tx1">
                  <a:lumMod val="50000"/>
                  <a:lumOff val="50000"/>
                </a:schemeClr>
              </a:solidFill>
              <a:latin typeface="배달의민족 도현" charset="0"/>
              <a:ea typeface="배달의민족 도현" charset="0"/>
            </a:endParaRPr>
          </a:p>
          <a:p>
            <a:pPr marL="228600" indent="-228600" latinLnBrk="0">
              <a:buClr>
                <a:srgbClr val="404040"/>
              </a:buClr>
              <a:buFont typeface="맑은 고딕"/>
              <a:buChar char="•"/>
            </a:pPr>
            <a:endParaRPr lang="ko-KR" altLang="en-US" sz="2800" dirty="0">
              <a:solidFill>
                <a:schemeClr val="tx1">
                  <a:lumMod val="50000"/>
                  <a:lumOff val="50000"/>
                </a:schemeClr>
              </a:solidFill>
              <a:latin typeface="배달의민족 도현" charset="0"/>
              <a:ea typeface="배달의민족 도현" charset="0"/>
            </a:endParaRPr>
          </a:p>
          <a:p>
            <a:pPr marL="228600" indent="-228600" latinLnBrk="0">
              <a:buClr>
                <a:srgbClr val="404040"/>
              </a:buClr>
              <a:buFont typeface="맑은 고딕"/>
              <a:buChar char="•"/>
            </a:pPr>
            <a:r>
              <a:rPr 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도현" charset="0"/>
                <a:ea typeface="배달의민족 도현" charset="0"/>
              </a:rPr>
              <a:t>딥러닝(LSTM)을 통해 흑점 </a:t>
            </a:r>
            <a:r>
              <a:rPr lang="ko-KR" sz="2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배달의민족 도현" charset="0"/>
                <a:ea typeface="배달의민족 도현" charset="0"/>
              </a:rPr>
              <a:t>갯수를</a:t>
            </a:r>
            <a:r>
              <a:rPr 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도현" charset="0"/>
                <a:ea typeface="배달의민족 도현" charset="0"/>
              </a:rPr>
              <a:t> 예측해보고 현재 그래프와 비교한다.</a:t>
            </a:r>
            <a:endParaRPr lang="ko-KR" altLang="en-US" sz="2800" dirty="0">
              <a:solidFill>
                <a:schemeClr val="tx1">
                  <a:lumMod val="50000"/>
                  <a:lumOff val="50000"/>
                </a:schemeClr>
              </a:solidFill>
              <a:latin typeface="배달의민족 도현" charset="0"/>
              <a:ea typeface="배달의민족 도현" charset="0"/>
            </a:endParaRPr>
          </a:p>
          <a:p>
            <a:pPr marL="228600" indent="-228600" latinLnBrk="0">
              <a:buClr>
                <a:srgbClr val="404040"/>
              </a:buClr>
              <a:buFont typeface="맑은 고딕"/>
              <a:buChar char="•"/>
            </a:pPr>
            <a:endParaRPr lang="ko-KR" altLang="en-US" sz="1800" dirty="0">
              <a:latin typeface="맑은 고딕" charset="0"/>
              <a:ea typeface="맑은 고딕" charset="0"/>
            </a:endParaRPr>
          </a:p>
          <a:p>
            <a:pPr marL="228600" indent="-228600" latinLnBrk="0">
              <a:buClr>
                <a:srgbClr val="404040"/>
              </a:buClr>
              <a:buFont typeface="맑은 고딕"/>
              <a:buChar char="•"/>
            </a:pPr>
            <a:endParaRPr lang="ko-KR" altLang="en-US" sz="1800" dirty="0">
              <a:latin typeface="맑은 고딕" charset="0"/>
              <a:ea typeface="맑은 고딕" charset="0"/>
            </a:endParaRPr>
          </a:p>
          <a:p>
            <a:pPr marL="228600" indent="-228600" latinLnBrk="0">
              <a:buClr>
                <a:srgbClr val="404040"/>
              </a:buClr>
              <a:buFont typeface="맑은 고딕"/>
              <a:buChar char="•"/>
            </a:pPr>
            <a:endParaRPr lang="ko-KR" altLang="en-US" dirty="0"/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en-US"/>
              <a:t>3</a:t>
            </a:fld>
            <a:endParaRPr lang="ko-KR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 txBox="1">
            <a:spLocks noGrp="1"/>
          </p:cNvSpPr>
          <p:nvPr>
            <p:ph idx="1"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 lnSpcReduction="10000"/>
          </a:bodyPr>
          <a:lstStyle/>
          <a:p>
            <a:pPr marL="228600" indent="-228600" latinLnBrk="0">
              <a:buFontTx/>
              <a:buNone/>
            </a:pPr>
            <a:r>
              <a:rPr lang="ko-KR" sz="3000" dirty="0">
                <a:ln w="9525" cap="flat" cmpd="sng">
                  <a:solidFill>
                    <a:schemeClr val="accent2">
                      <a:alpha val="100000"/>
                    </a:schemeClr>
                  </a:solidFill>
                  <a:prstDash val="solid"/>
                  <a:round/>
                </a:ln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38100" dir="5400000" algn="t" rotWithShape="0">
                    <a:srgbClr val="000000">
                      <a:alpha val="40000"/>
                    </a:srgbClr>
                  </a:outerShdw>
                </a:effectLst>
                <a:latin typeface="배달의민족 도현" charset="0"/>
                <a:ea typeface="배달의민족 도현" charset="0"/>
              </a:rPr>
              <a:t>-개발 환경</a:t>
            </a:r>
            <a:endParaRPr lang="ko-KR" altLang="en-US" sz="3000" dirty="0">
              <a:ln w="9525" cap="flat" cmpd="sng">
                <a:solidFill>
                  <a:schemeClr val="accent2">
                    <a:alpha val="100000"/>
                  </a:schemeClr>
                </a:solidFill>
                <a:prstDash val="solid"/>
                <a:round/>
              </a:ln>
              <a:solidFill>
                <a:schemeClr val="tx1">
                  <a:lumMod val="50000"/>
                  <a:lumOff val="50000"/>
                </a:schemeClr>
              </a:solidFill>
              <a:latin typeface="배달의민족 도현" charset="0"/>
              <a:ea typeface="배달의민족 도현" charset="0"/>
            </a:endParaRPr>
          </a:p>
          <a:p>
            <a:pPr marL="228600" indent="-228600" latinLnBrk="0">
              <a:buFontTx/>
              <a:buNone/>
            </a:pPr>
            <a:r>
              <a:rPr lang="ko-KR" sz="3000" dirty="0">
                <a:ln w="9525" cap="flat" cmpd="sng">
                  <a:solidFill>
                    <a:schemeClr val="accent2">
                      <a:alpha val="100000"/>
                    </a:schemeClr>
                  </a:solidFill>
                  <a:prstDash val="solid"/>
                  <a:round/>
                </a:ln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38100" dir="5400000" algn="t" rotWithShape="0">
                    <a:srgbClr val="000000">
                      <a:alpha val="40000"/>
                    </a:srgbClr>
                  </a:outerShdw>
                </a:effectLst>
                <a:latin typeface="배달의민족 도현" charset="0"/>
                <a:ea typeface="배달의민족 도현" charset="0"/>
              </a:rPr>
              <a:t>OS </a:t>
            </a:r>
            <a:r>
              <a:rPr lang="ko-KR" sz="3000" dirty="0" err="1">
                <a:ln w="9525" cap="flat" cmpd="sng">
                  <a:solidFill>
                    <a:schemeClr val="accent2">
                      <a:alpha val="100000"/>
                    </a:schemeClr>
                  </a:solidFill>
                  <a:prstDash val="solid"/>
                  <a:round/>
                </a:ln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38100" dir="5400000" algn="t" rotWithShape="0">
                    <a:srgbClr val="000000">
                      <a:alpha val="40000"/>
                    </a:srgbClr>
                  </a:outerShdw>
                </a:effectLst>
                <a:latin typeface="배달의민족 도현" charset="0"/>
                <a:ea typeface="배달의민족 도현" charset="0"/>
              </a:rPr>
              <a:t>환경:windows</a:t>
            </a:r>
            <a:r>
              <a:rPr lang="ko-KR" sz="3000" dirty="0">
                <a:ln w="9525" cap="flat" cmpd="sng">
                  <a:solidFill>
                    <a:schemeClr val="accent2">
                      <a:alpha val="100000"/>
                    </a:schemeClr>
                  </a:solidFill>
                  <a:prstDash val="solid"/>
                  <a:round/>
                </a:ln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38100" dir="5400000" algn="t" rotWithShape="0">
                    <a:srgbClr val="000000">
                      <a:alpha val="40000"/>
                    </a:srgbClr>
                  </a:outerShdw>
                </a:effectLst>
                <a:latin typeface="배달의민족 도현" charset="0"/>
                <a:ea typeface="배달의민족 도현" charset="0"/>
              </a:rPr>
              <a:t> 10</a:t>
            </a:r>
            <a:endParaRPr lang="ko-KR" altLang="en-US" sz="3000" dirty="0">
              <a:ln w="9525" cap="flat" cmpd="sng">
                <a:solidFill>
                  <a:schemeClr val="accent2">
                    <a:alpha val="100000"/>
                  </a:schemeClr>
                </a:solidFill>
                <a:prstDash val="solid"/>
                <a:round/>
              </a:ln>
              <a:solidFill>
                <a:schemeClr val="tx1">
                  <a:lumMod val="50000"/>
                  <a:lumOff val="50000"/>
                </a:schemeClr>
              </a:solidFill>
              <a:latin typeface="배달의민족 도현" charset="0"/>
              <a:ea typeface="배달의민족 도현" charset="0"/>
            </a:endParaRPr>
          </a:p>
          <a:p>
            <a:pPr marL="228600" indent="-228600" latinLnBrk="0">
              <a:buFontTx/>
              <a:buNone/>
            </a:pPr>
            <a:r>
              <a:rPr lang="ko-KR" sz="3000" dirty="0" err="1">
                <a:ln w="9525" cap="flat" cmpd="sng">
                  <a:solidFill>
                    <a:schemeClr val="accent2">
                      <a:alpha val="100000"/>
                    </a:schemeClr>
                  </a:solidFill>
                  <a:prstDash val="solid"/>
                  <a:round/>
                </a:ln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38100" dir="5400000" algn="t" rotWithShape="0">
                    <a:srgbClr val="000000">
                      <a:alpha val="40000"/>
                    </a:srgbClr>
                  </a:outerShdw>
                </a:effectLst>
                <a:latin typeface="배달의민족 도현" charset="0"/>
                <a:ea typeface="배달의민족 도현" charset="0"/>
              </a:rPr>
              <a:t>Launguage:python</a:t>
            </a:r>
            <a:r>
              <a:rPr lang="en-US" altLang="ko-KR" sz="3000" dirty="0">
                <a:ln w="9525" cap="flat" cmpd="sng">
                  <a:solidFill>
                    <a:schemeClr val="accent2">
                      <a:alpha val="100000"/>
                    </a:schemeClr>
                  </a:solidFill>
                  <a:prstDash val="solid"/>
                  <a:round/>
                </a:ln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38100" dir="5400000" algn="t" rotWithShape="0">
                    <a:srgbClr val="000000">
                      <a:alpha val="40000"/>
                    </a:srgbClr>
                  </a:outerShdw>
                </a:effectLst>
                <a:latin typeface="배달의민족 도현" charset="0"/>
                <a:ea typeface="배달의민족 도현" charset="0"/>
              </a:rPr>
              <a:t>,R.4.1</a:t>
            </a:r>
            <a:endParaRPr lang="ko-KR" altLang="en-US" sz="3000" dirty="0">
              <a:ln w="9525" cap="flat" cmpd="sng">
                <a:solidFill>
                  <a:schemeClr val="accent2">
                    <a:alpha val="100000"/>
                  </a:schemeClr>
                </a:solidFill>
                <a:prstDash val="solid"/>
                <a:round/>
              </a:ln>
              <a:solidFill>
                <a:schemeClr val="tx1">
                  <a:lumMod val="50000"/>
                  <a:lumOff val="50000"/>
                </a:schemeClr>
              </a:solidFill>
              <a:latin typeface="배달의민족 도현" charset="0"/>
              <a:ea typeface="배달의민족 도현" charset="0"/>
            </a:endParaRPr>
          </a:p>
          <a:p>
            <a:pPr marL="228600" indent="-228600" latinLnBrk="0">
              <a:buFontTx/>
              <a:buNone/>
            </a:pPr>
            <a:r>
              <a:rPr lang="ko-KR" sz="3000" dirty="0" err="1">
                <a:ln w="9525" cap="flat" cmpd="sng">
                  <a:solidFill>
                    <a:schemeClr val="accent2">
                      <a:alpha val="100000"/>
                    </a:schemeClr>
                  </a:solidFill>
                  <a:prstDash val="solid"/>
                  <a:round/>
                </a:ln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38100" dir="5400000" algn="t" rotWithShape="0">
                    <a:srgbClr val="000000">
                      <a:alpha val="40000"/>
                    </a:srgbClr>
                  </a:outerShdw>
                </a:effectLst>
                <a:latin typeface="배달의민족 도현" charset="0"/>
                <a:ea typeface="배달의민족 도현" charset="0"/>
              </a:rPr>
              <a:t>IDE:Anaconda</a:t>
            </a:r>
            <a:r>
              <a:rPr lang="ko-KR" sz="3000" dirty="0">
                <a:ln w="9525" cap="flat" cmpd="sng">
                  <a:solidFill>
                    <a:schemeClr val="accent2">
                      <a:alpha val="100000"/>
                    </a:schemeClr>
                  </a:solidFill>
                  <a:prstDash val="solid"/>
                  <a:round/>
                </a:ln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38100" dir="5400000" algn="t" rotWithShape="0">
                    <a:srgbClr val="000000">
                      <a:alpha val="40000"/>
                    </a:srgbClr>
                  </a:outerShdw>
                </a:effectLst>
                <a:latin typeface="배달의민족 도현" charset="0"/>
                <a:ea typeface="배달의민족 도현" charset="0"/>
              </a:rPr>
              <a:t> </a:t>
            </a:r>
            <a:r>
              <a:rPr lang="ko-KR" sz="3000" dirty="0" err="1">
                <a:ln w="9525" cap="flat" cmpd="sng">
                  <a:solidFill>
                    <a:schemeClr val="accent2">
                      <a:alpha val="100000"/>
                    </a:schemeClr>
                  </a:solidFill>
                  <a:prstDash val="solid"/>
                  <a:round/>
                </a:ln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38100" dir="5400000" algn="t" rotWithShape="0">
                    <a:srgbClr val="000000">
                      <a:alpha val="40000"/>
                    </a:srgbClr>
                  </a:outerShdw>
                </a:effectLst>
                <a:latin typeface="배달의민족 도현" charset="0"/>
                <a:ea typeface="배달의민족 도현" charset="0"/>
              </a:rPr>
              <a:t>jupyter</a:t>
            </a:r>
            <a:r>
              <a:rPr lang="ko-KR" sz="3000" dirty="0">
                <a:ln w="9525" cap="flat" cmpd="sng">
                  <a:solidFill>
                    <a:schemeClr val="accent2">
                      <a:alpha val="100000"/>
                    </a:schemeClr>
                  </a:solidFill>
                  <a:prstDash val="solid"/>
                  <a:round/>
                </a:ln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38100" dir="5400000" algn="t" rotWithShape="0">
                    <a:srgbClr val="000000">
                      <a:alpha val="40000"/>
                    </a:srgbClr>
                  </a:outerShdw>
                </a:effectLst>
                <a:latin typeface="배달의민족 도현" charset="0"/>
                <a:ea typeface="배달의민족 도현" charset="0"/>
              </a:rPr>
              <a:t> </a:t>
            </a:r>
            <a:r>
              <a:rPr lang="ko-KR" sz="3000" dirty="0" err="1">
                <a:ln w="9525" cap="flat" cmpd="sng">
                  <a:solidFill>
                    <a:schemeClr val="accent2">
                      <a:alpha val="100000"/>
                    </a:schemeClr>
                  </a:solidFill>
                  <a:prstDash val="solid"/>
                  <a:round/>
                </a:ln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38100" dir="5400000" algn="t" rotWithShape="0">
                    <a:srgbClr val="000000">
                      <a:alpha val="40000"/>
                    </a:srgbClr>
                  </a:outerShdw>
                </a:effectLst>
                <a:latin typeface="배달의민족 도현" charset="0"/>
                <a:ea typeface="배달의민족 도현" charset="0"/>
              </a:rPr>
              <a:t>notebook</a:t>
            </a:r>
            <a:r>
              <a:rPr lang="en-US" altLang="ko-KR" sz="3000" dirty="0">
                <a:ln w="9525" cap="flat" cmpd="sng">
                  <a:solidFill>
                    <a:schemeClr val="accent2">
                      <a:alpha val="100000"/>
                    </a:schemeClr>
                  </a:solidFill>
                  <a:prstDash val="solid"/>
                  <a:round/>
                </a:ln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38100" dir="5400000" algn="t" rotWithShape="0">
                    <a:srgbClr val="000000">
                      <a:alpha val="40000"/>
                    </a:srgbClr>
                  </a:outerShdw>
                </a:effectLst>
                <a:latin typeface="배달의민족 도현" charset="0"/>
                <a:ea typeface="배달의민족 도현" charset="0"/>
              </a:rPr>
              <a:t>,R Studio</a:t>
            </a:r>
            <a:endParaRPr lang="ko-KR" altLang="en-US" sz="3000" dirty="0">
              <a:ln w="9525" cap="flat" cmpd="sng">
                <a:solidFill>
                  <a:schemeClr val="accent2">
                    <a:alpha val="100000"/>
                  </a:schemeClr>
                </a:solidFill>
                <a:prstDash val="solid"/>
                <a:round/>
              </a:ln>
              <a:solidFill>
                <a:schemeClr val="tx1">
                  <a:lumMod val="50000"/>
                  <a:lumOff val="50000"/>
                </a:schemeClr>
              </a:solidFill>
              <a:latin typeface="배달의민족 도현" charset="0"/>
              <a:ea typeface="배달의민족 도현" charset="0"/>
            </a:endParaRPr>
          </a:p>
          <a:p>
            <a:pPr marL="228600" indent="-228600" latinLnBrk="0">
              <a:buFontTx/>
              <a:buNone/>
            </a:pPr>
            <a:endParaRPr lang="ko-KR" altLang="en-US" sz="3000" dirty="0">
              <a:ln w="9525" cap="flat" cmpd="sng">
                <a:solidFill>
                  <a:schemeClr val="accent2">
                    <a:alpha val="100000"/>
                  </a:schemeClr>
                </a:solidFill>
                <a:prstDash val="solid"/>
                <a:round/>
              </a:ln>
              <a:solidFill>
                <a:schemeClr val="tx1">
                  <a:lumMod val="50000"/>
                  <a:lumOff val="50000"/>
                </a:schemeClr>
              </a:solidFill>
              <a:latin typeface="배달의민족 도현" charset="0"/>
              <a:ea typeface="배달의민족 도현" charset="0"/>
            </a:endParaRPr>
          </a:p>
          <a:p>
            <a:pPr marL="228600" indent="-228600" latinLnBrk="0">
              <a:buFontTx/>
              <a:buNone/>
            </a:pPr>
            <a:r>
              <a:rPr lang="ko-KR" sz="3000" dirty="0">
                <a:ln w="9525" cap="flat" cmpd="sng">
                  <a:solidFill>
                    <a:schemeClr val="accent2">
                      <a:alpha val="100000"/>
                    </a:schemeClr>
                  </a:solidFill>
                  <a:prstDash val="solid"/>
                  <a:round/>
                </a:ln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38100" dir="5400000" algn="t" rotWithShape="0">
                    <a:srgbClr val="000000">
                      <a:alpha val="40000"/>
                    </a:srgbClr>
                  </a:outerShdw>
                </a:effectLst>
                <a:latin typeface="배달의민족 도현" charset="0"/>
                <a:ea typeface="배달의민족 도현" charset="0"/>
              </a:rPr>
              <a:t>-프로젝트 방법</a:t>
            </a:r>
            <a:endParaRPr lang="ko-KR" altLang="en-US" sz="3000" dirty="0">
              <a:ln w="9525" cap="flat" cmpd="sng">
                <a:solidFill>
                  <a:schemeClr val="accent2">
                    <a:alpha val="100000"/>
                  </a:schemeClr>
                </a:solidFill>
                <a:prstDash val="solid"/>
                <a:round/>
              </a:ln>
              <a:solidFill>
                <a:schemeClr val="tx1">
                  <a:lumMod val="50000"/>
                  <a:lumOff val="50000"/>
                </a:schemeClr>
              </a:solidFill>
              <a:latin typeface="배달의민족 도현" charset="0"/>
              <a:ea typeface="배달의민족 도현" charset="0"/>
            </a:endParaRPr>
          </a:p>
          <a:p>
            <a:pPr marL="228600" indent="-228600" latinLnBrk="0">
              <a:buFontTx/>
              <a:buNone/>
            </a:pPr>
            <a:r>
              <a:rPr lang="ko-KR" sz="3000" dirty="0" err="1">
                <a:ln w="9525" cap="flat" cmpd="sng">
                  <a:solidFill>
                    <a:schemeClr val="accent2">
                      <a:alpha val="100000"/>
                    </a:schemeClr>
                  </a:solidFill>
                  <a:prstDash val="solid"/>
                  <a:round/>
                </a:ln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38100" dir="5400000" algn="t" rotWithShape="0">
                    <a:srgbClr val="000000">
                      <a:alpha val="40000"/>
                    </a:srgbClr>
                  </a:outerShdw>
                </a:effectLst>
                <a:latin typeface="배달의민족 도현" charset="0"/>
                <a:ea typeface="배달의민족 도현" charset="0"/>
              </a:rPr>
              <a:t>Seaborn</a:t>
            </a:r>
            <a:r>
              <a:rPr lang="ko-KR" sz="3000" dirty="0">
                <a:ln w="9525" cap="flat" cmpd="sng">
                  <a:solidFill>
                    <a:schemeClr val="accent2">
                      <a:alpha val="100000"/>
                    </a:schemeClr>
                  </a:solidFill>
                  <a:prstDash val="solid"/>
                  <a:round/>
                </a:ln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38100" dir="5400000" algn="t" rotWithShape="0">
                    <a:srgbClr val="000000">
                      <a:alpha val="40000"/>
                    </a:srgbClr>
                  </a:outerShdw>
                </a:effectLst>
                <a:latin typeface="배달의민족 도현" charset="0"/>
                <a:ea typeface="배달의민족 도현" charset="0"/>
              </a:rPr>
              <a:t> 패키지를 이용하여 데이터 시각화 </a:t>
            </a:r>
            <a:endParaRPr lang="ko-KR" altLang="en-US" sz="3000" dirty="0">
              <a:ln w="9525" cap="flat" cmpd="sng">
                <a:solidFill>
                  <a:schemeClr val="accent2">
                    <a:alpha val="100000"/>
                  </a:schemeClr>
                </a:solidFill>
                <a:prstDash val="solid"/>
                <a:round/>
              </a:ln>
              <a:solidFill>
                <a:schemeClr val="tx1">
                  <a:lumMod val="50000"/>
                  <a:lumOff val="50000"/>
                </a:schemeClr>
              </a:solidFill>
              <a:latin typeface="배달의민족 도현" charset="0"/>
              <a:ea typeface="배달의민족 도현" charset="0"/>
            </a:endParaRPr>
          </a:p>
          <a:p>
            <a:pPr marL="228600" indent="-228600" latinLnBrk="0">
              <a:buFontTx/>
              <a:buNone/>
            </a:pPr>
            <a:r>
              <a:rPr lang="ko-KR" sz="3000" dirty="0" err="1">
                <a:ln w="9525" cap="flat" cmpd="sng">
                  <a:solidFill>
                    <a:schemeClr val="accent2">
                      <a:alpha val="100000"/>
                    </a:schemeClr>
                  </a:solidFill>
                  <a:prstDash val="solid"/>
                  <a:round/>
                </a:ln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38100" dir="5400000" algn="t" rotWithShape="0">
                    <a:srgbClr val="000000">
                      <a:alpha val="40000"/>
                    </a:srgbClr>
                  </a:outerShdw>
                </a:effectLst>
                <a:latin typeface="배달의민족 도현" charset="0"/>
                <a:ea typeface="배달의민족 도현" charset="0"/>
              </a:rPr>
              <a:t>Tensorflow</a:t>
            </a:r>
            <a:r>
              <a:rPr lang="ko-KR" sz="3000" dirty="0">
                <a:ln w="9525" cap="flat" cmpd="sng">
                  <a:solidFill>
                    <a:schemeClr val="accent2">
                      <a:alpha val="100000"/>
                    </a:schemeClr>
                  </a:solidFill>
                  <a:prstDash val="solid"/>
                  <a:round/>
                </a:ln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38100" dir="5400000" algn="t" rotWithShape="0">
                    <a:srgbClr val="000000">
                      <a:alpha val="40000"/>
                    </a:srgbClr>
                  </a:outerShdw>
                </a:effectLst>
                <a:latin typeface="배달의민족 도현" charset="0"/>
                <a:ea typeface="배달의민족 도현" charset="0"/>
              </a:rPr>
              <a:t> 패키지를 이용하여  데이터 예측</a:t>
            </a:r>
            <a:endParaRPr lang="ko-KR" altLang="en-US" sz="3000" dirty="0">
              <a:ln w="9525" cap="flat" cmpd="sng">
                <a:solidFill>
                  <a:schemeClr val="accent2">
                    <a:alpha val="100000"/>
                  </a:schemeClr>
                </a:solidFill>
                <a:prstDash val="solid"/>
                <a:round/>
              </a:ln>
              <a:solidFill>
                <a:schemeClr val="tx1">
                  <a:lumMod val="50000"/>
                  <a:lumOff val="50000"/>
                </a:schemeClr>
              </a:solidFill>
              <a:latin typeface="배달의민족 도현" charset="0"/>
              <a:ea typeface="배달의민족 도현" charset="0"/>
            </a:endParaRPr>
          </a:p>
          <a:p>
            <a:pPr marL="228600" indent="-228600" latinLnBrk="0">
              <a:buFontTx/>
              <a:buNone/>
            </a:pPr>
            <a:endParaRPr lang="ko-KR" altLang="en-US" sz="3000" dirty="0">
              <a:ln w="9525" cap="flat" cmpd="sng">
                <a:solidFill>
                  <a:schemeClr val="accent2">
                    <a:alpha val="100000"/>
                  </a:schemeClr>
                </a:solidFill>
                <a:prstDash val="solid"/>
                <a:round/>
              </a:ln>
              <a:solidFill>
                <a:schemeClr val="tx1">
                  <a:lumMod val="50000"/>
                  <a:lumOff val="50000"/>
                </a:schemeClr>
              </a:solidFill>
              <a:latin typeface="배달의민족 도현" charset="0"/>
              <a:ea typeface="배달의민족 도현" charset="0"/>
            </a:endParaRPr>
          </a:p>
          <a:p>
            <a:pPr marL="228600" indent="-228600" latinLnBrk="0">
              <a:buFontTx/>
              <a:buNone/>
            </a:pPr>
            <a:endParaRPr lang="ko-KR" altLang="en-US" sz="2800" dirty="0">
              <a:latin typeface="Calibri" charset="0"/>
              <a:ea typeface="Calibri" charset="0"/>
              <a:cs typeface="+mn-cs"/>
            </a:endParaRPr>
          </a:p>
        </p:txBody>
      </p:sp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587375" y="313690"/>
            <a:ext cx="10518140" cy="137350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sz="4000" dirty="0">
                <a:solidFill>
                  <a:schemeClr val="accent6"/>
                </a:solidFill>
                <a:latin typeface="배달의민족 도현" charset="0"/>
                <a:ea typeface="배달의민족 도현" charset="0"/>
              </a:rPr>
              <a:t>2 .개발 환경 및 프로젝트 방법</a:t>
            </a:r>
            <a:endParaRPr lang="ko-KR" altLang="en-US" sz="4400" dirty="0">
              <a:solidFill>
                <a:schemeClr val="accent6"/>
              </a:solidFill>
              <a:latin typeface="Calibri Light" charset="0"/>
              <a:ea typeface="맑은 고딕" charset="0"/>
              <a:cs typeface="+mj-cs"/>
            </a:endParaRPr>
          </a:p>
        </p:txBody>
      </p:sp>
      <p:sp>
        <p:nvSpPr>
          <p:cNvPr id="4" name="Rect 0"/>
          <p:cNvSpPr txBox="1">
            <a:spLocks/>
          </p:cNvSpPr>
          <p:nvPr/>
        </p:nvSpPr>
        <p:spPr>
          <a:xfrm>
            <a:off x="5098415" y="821690"/>
            <a:ext cx="47625" cy="4762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en-US"/>
              <a:t>4</a:t>
            </a:fld>
            <a:endParaRPr lang="ko-KR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 txBox="1">
            <a:spLocks noGrp="1"/>
          </p:cNvSpPr>
          <p:nvPr>
            <p:ph idx="1"/>
          </p:nvPr>
        </p:nvSpPr>
        <p:spPr>
          <a:xfrm>
            <a:off x="838200" y="1825625"/>
            <a:ext cx="10518140" cy="435419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 fontScale="77500" lnSpcReduction="20000"/>
          </a:bodyPr>
          <a:lstStyle/>
          <a:p>
            <a:pPr marL="228600" indent="-228600" latinLnBrk="0">
              <a:buFontTx/>
              <a:buNone/>
            </a:pPr>
            <a:r>
              <a:rPr lang="ko-KR" sz="3000" dirty="0">
                <a:ln w="9525" cap="flat" cmpd="sng">
                  <a:solidFill>
                    <a:schemeClr val="accent2">
                      <a:alpha val="100000"/>
                    </a:schemeClr>
                  </a:solidFill>
                  <a:prstDash val="solid"/>
                  <a:round/>
                </a:ln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38100" dir="5400000" algn="t" rotWithShape="0">
                    <a:srgbClr val="000000">
                      <a:alpha val="40000"/>
                    </a:srgbClr>
                  </a:outerShdw>
                </a:effectLst>
                <a:latin typeface="배달의민족 도현" charset="0"/>
                <a:ea typeface="배달의민족 도현" charset="0"/>
              </a:rPr>
              <a:t>-프로젝트 기간</a:t>
            </a:r>
            <a:endParaRPr lang="ko-KR" altLang="en-US" sz="3000" dirty="0">
              <a:ln w="9525" cap="flat" cmpd="sng">
                <a:solidFill>
                  <a:schemeClr val="accent2">
                    <a:alpha val="100000"/>
                  </a:schemeClr>
                </a:solidFill>
                <a:prstDash val="solid"/>
                <a:round/>
              </a:ln>
              <a:solidFill>
                <a:schemeClr val="tx1">
                  <a:lumMod val="50000"/>
                  <a:lumOff val="50000"/>
                </a:schemeClr>
              </a:solidFill>
              <a:latin typeface="배달의민족 도현" charset="0"/>
              <a:ea typeface="배달의민족 도현" charset="0"/>
            </a:endParaRPr>
          </a:p>
          <a:p>
            <a:pPr marL="228600" indent="-228600" latinLnBrk="0">
              <a:buFontTx/>
              <a:buNone/>
            </a:pPr>
            <a:r>
              <a:rPr lang="ko-KR" sz="3000" dirty="0">
                <a:ln w="9525" cap="flat" cmpd="sng">
                  <a:solidFill>
                    <a:schemeClr val="accent2">
                      <a:alpha val="100000"/>
                    </a:schemeClr>
                  </a:solidFill>
                  <a:prstDash val="solid"/>
                  <a:round/>
                </a:ln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38100" dir="5400000" algn="t" rotWithShape="0">
                    <a:srgbClr val="000000">
                      <a:alpha val="40000"/>
                    </a:srgbClr>
                  </a:outerShdw>
                </a:effectLst>
                <a:latin typeface="배달의민족 도현" charset="0"/>
                <a:ea typeface="배달의민족 도현" charset="0"/>
              </a:rPr>
              <a:t>2021.08.23~2021.08.27</a:t>
            </a:r>
            <a:endParaRPr lang="ko-KR" altLang="en-US" sz="3000" dirty="0">
              <a:ln w="9525" cap="flat" cmpd="sng">
                <a:solidFill>
                  <a:schemeClr val="accent2">
                    <a:alpha val="100000"/>
                  </a:schemeClr>
                </a:solidFill>
                <a:prstDash val="solid"/>
                <a:round/>
              </a:ln>
              <a:solidFill>
                <a:schemeClr val="tx1">
                  <a:lumMod val="50000"/>
                  <a:lumOff val="50000"/>
                </a:schemeClr>
              </a:solidFill>
              <a:latin typeface="배달의민족 도현" charset="0"/>
              <a:ea typeface="배달의민족 도현" charset="0"/>
            </a:endParaRPr>
          </a:p>
          <a:p>
            <a:pPr marL="228600" indent="-228600" latinLnBrk="0">
              <a:buFontTx/>
              <a:buNone/>
            </a:pPr>
            <a:endParaRPr lang="ko-KR" altLang="en-US" sz="3000" dirty="0">
              <a:ln w="9525" cap="flat" cmpd="sng">
                <a:solidFill>
                  <a:schemeClr val="accent2">
                    <a:alpha val="100000"/>
                  </a:schemeClr>
                </a:solidFill>
                <a:prstDash val="solid"/>
                <a:round/>
              </a:ln>
              <a:solidFill>
                <a:schemeClr val="tx1">
                  <a:lumMod val="50000"/>
                  <a:lumOff val="50000"/>
                </a:schemeClr>
              </a:solidFill>
              <a:latin typeface="배달의민족 도현" charset="0"/>
              <a:ea typeface="배달의민족 도현" charset="0"/>
            </a:endParaRPr>
          </a:p>
          <a:p>
            <a:pPr marL="228600" indent="-228600" latinLnBrk="0">
              <a:buFontTx/>
              <a:buNone/>
            </a:pPr>
            <a:endParaRPr lang="ko-KR" altLang="en-US" sz="3000" dirty="0">
              <a:ln w="9525" cap="flat" cmpd="sng">
                <a:solidFill>
                  <a:schemeClr val="accent2">
                    <a:alpha val="100000"/>
                  </a:schemeClr>
                </a:solidFill>
                <a:prstDash val="solid"/>
                <a:round/>
              </a:ln>
              <a:solidFill>
                <a:schemeClr val="tx1">
                  <a:lumMod val="50000"/>
                  <a:lumOff val="50000"/>
                </a:schemeClr>
              </a:solidFill>
              <a:latin typeface="배달의민족 도현" charset="0"/>
              <a:ea typeface="배달의민족 도현" charset="0"/>
            </a:endParaRPr>
          </a:p>
          <a:p>
            <a:pPr marL="228600" indent="-228600" latinLnBrk="0">
              <a:buFontTx/>
              <a:buNone/>
            </a:pPr>
            <a:endParaRPr lang="ko-KR" altLang="en-US" sz="3000" dirty="0">
              <a:ln w="9525" cap="flat" cmpd="sng">
                <a:solidFill>
                  <a:schemeClr val="accent2">
                    <a:alpha val="100000"/>
                  </a:schemeClr>
                </a:solidFill>
                <a:prstDash val="solid"/>
                <a:round/>
              </a:ln>
              <a:solidFill>
                <a:schemeClr val="tx1">
                  <a:lumMod val="50000"/>
                  <a:lumOff val="50000"/>
                </a:schemeClr>
              </a:solidFill>
              <a:latin typeface="배달의민족 도현" charset="0"/>
              <a:ea typeface="배달의민족 도현" charset="0"/>
            </a:endParaRPr>
          </a:p>
          <a:p>
            <a:pPr marL="228600" indent="-228600" latinLnBrk="0">
              <a:buFontTx/>
              <a:buNone/>
            </a:pPr>
            <a:endParaRPr lang="ko-KR" altLang="en-US" sz="3000" dirty="0">
              <a:ln w="9525" cap="flat" cmpd="sng">
                <a:solidFill>
                  <a:schemeClr val="accent2">
                    <a:alpha val="100000"/>
                  </a:schemeClr>
                </a:solidFill>
                <a:prstDash val="solid"/>
                <a:round/>
              </a:ln>
              <a:solidFill>
                <a:schemeClr val="tx1">
                  <a:lumMod val="50000"/>
                  <a:lumOff val="50000"/>
                </a:schemeClr>
              </a:solidFill>
              <a:latin typeface="배달의민족 도현" charset="0"/>
              <a:ea typeface="배달의민족 도현" charset="0"/>
            </a:endParaRPr>
          </a:p>
          <a:p>
            <a:pPr marL="228600" indent="-228600" latinLnBrk="0">
              <a:buFontTx/>
              <a:buNone/>
            </a:pPr>
            <a:endParaRPr lang="ko-KR" altLang="en-US" sz="3000" dirty="0">
              <a:ln w="9525" cap="flat" cmpd="sng">
                <a:solidFill>
                  <a:schemeClr val="accent2">
                    <a:alpha val="100000"/>
                  </a:schemeClr>
                </a:solidFill>
                <a:prstDash val="solid"/>
                <a:round/>
              </a:ln>
              <a:solidFill>
                <a:schemeClr val="tx1">
                  <a:lumMod val="50000"/>
                  <a:lumOff val="50000"/>
                </a:schemeClr>
              </a:solidFill>
              <a:latin typeface="배달의민족 도현" charset="0"/>
              <a:ea typeface="배달의민족 도현" charset="0"/>
            </a:endParaRPr>
          </a:p>
          <a:p>
            <a:pPr marL="228600" indent="-228600" latinLnBrk="0">
              <a:buFontTx/>
              <a:buNone/>
            </a:pPr>
            <a:endParaRPr lang="ko-KR" altLang="en-US" sz="3000" dirty="0">
              <a:ln w="9525" cap="flat" cmpd="sng">
                <a:solidFill>
                  <a:schemeClr val="accent2">
                    <a:alpha val="100000"/>
                  </a:schemeClr>
                </a:solidFill>
                <a:prstDash val="solid"/>
                <a:round/>
              </a:ln>
              <a:solidFill>
                <a:schemeClr val="tx1">
                  <a:lumMod val="50000"/>
                  <a:lumOff val="50000"/>
                </a:schemeClr>
              </a:solidFill>
              <a:latin typeface="배달의민족 도현" charset="0"/>
              <a:ea typeface="배달의민족 도현" charset="0"/>
            </a:endParaRPr>
          </a:p>
          <a:p>
            <a:pPr marL="228600" indent="-228600" latinLnBrk="0">
              <a:buFontTx/>
              <a:buNone/>
            </a:pPr>
            <a:r>
              <a:rPr lang="ko-KR" sz="3000" dirty="0">
                <a:ln w="9525" cap="flat" cmpd="sng">
                  <a:solidFill>
                    <a:schemeClr val="accent2">
                      <a:alpha val="100000"/>
                    </a:schemeClr>
                  </a:solidFill>
                  <a:prstDash val="solid"/>
                  <a:round/>
                </a:ln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38100" dir="5400000" algn="t" rotWithShape="0">
                    <a:srgbClr val="000000">
                      <a:alpha val="40000"/>
                    </a:srgbClr>
                  </a:outerShdw>
                </a:effectLst>
                <a:latin typeface="배달의민족 도현" charset="0"/>
                <a:ea typeface="배달의민족 도현" charset="0"/>
              </a:rPr>
              <a:t>-2020년 흑점 일별 데이터 출처</a:t>
            </a:r>
            <a:endParaRPr lang="ko-KR" altLang="en-US" sz="3000" dirty="0">
              <a:ln w="9525" cap="flat" cmpd="sng">
                <a:solidFill>
                  <a:schemeClr val="accent2">
                    <a:alpha val="100000"/>
                  </a:schemeClr>
                </a:solidFill>
                <a:prstDash val="solid"/>
                <a:round/>
              </a:ln>
              <a:solidFill>
                <a:schemeClr val="tx1">
                  <a:lumMod val="50000"/>
                  <a:lumOff val="50000"/>
                </a:schemeClr>
              </a:solidFill>
              <a:latin typeface="배달의민족 도현" charset="0"/>
              <a:ea typeface="배달의민족 도현" charset="0"/>
            </a:endParaRPr>
          </a:p>
          <a:p>
            <a:pPr marL="228600" indent="-228600" latinLnBrk="0">
              <a:buFontTx/>
              <a:buNone/>
            </a:pPr>
            <a:r>
              <a:rPr lang="ko-KR" altLang="en-US" sz="3000" dirty="0">
                <a:ln w="9525" cap="flat" cmpd="sng">
                  <a:solidFill>
                    <a:schemeClr val="accent2">
                      <a:alpha val="100000"/>
                    </a:schemeClr>
                  </a:solidFill>
                  <a:prstDash val="solid"/>
                  <a:round/>
                </a:ln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38100" dir="5400000" algn="t" rotWithShape="0">
                    <a:srgbClr val="000000">
                      <a:alpha val="40000"/>
                    </a:srgbClr>
                  </a:outerShdw>
                </a:effectLst>
                <a:latin typeface="배달의민족 도현" charset="0"/>
                <a:ea typeface="배달의민족 도현" charset="0"/>
              </a:rPr>
              <a:t>&lt;</a:t>
            </a:r>
            <a:r>
              <a:rPr lang="ko-KR" altLang="en-US" sz="3000" dirty="0" err="1">
                <a:ln w="9525" cap="flat" cmpd="sng">
                  <a:solidFill>
                    <a:schemeClr val="accent2">
                      <a:alpha val="100000"/>
                    </a:schemeClr>
                  </a:solidFill>
                  <a:prstDash val="solid"/>
                  <a:round/>
                </a:ln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38100" dir="5400000" algn="t" rotWithShape="0">
                    <a:srgbClr val="000000">
                      <a:alpha val="40000"/>
                    </a:srgbClr>
                  </a:outerShdw>
                </a:effectLst>
                <a:latin typeface="배달의민족 도현" charset="0"/>
                <a:ea typeface="배달의민족 도현" charset="0"/>
              </a:rPr>
              <a:t>공공데이터포털</a:t>
            </a:r>
            <a:r>
              <a:rPr lang="ko-KR" altLang="en-US" sz="3000" dirty="0">
                <a:ln w="9525" cap="flat" cmpd="sng">
                  <a:solidFill>
                    <a:schemeClr val="accent2">
                      <a:alpha val="100000"/>
                    </a:schemeClr>
                  </a:solidFill>
                  <a:prstDash val="solid"/>
                  <a:round/>
                </a:ln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38100" dir="5400000" algn="t" rotWithShape="0">
                    <a:srgbClr val="000000">
                      <a:alpha val="40000"/>
                    </a:srgbClr>
                  </a:outerShdw>
                </a:effectLst>
                <a:latin typeface="배달의민족 도현" charset="0"/>
                <a:ea typeface="배달의민족 도현" charset="0"/>
              </a:rPr>
              <a:t>&gt;https://www.data.go.kr/data/15050504/fileData.do</a:t>
            </a:r>
            <a:endParaRPr lang="ko-KR" altLang="en-US" sz="3000" dirty="0">
              <a:ln w="9525" cap="flat" cmpd="sng">
                <a:solidFill>
                  <a:schemeClr val="accent2">
                    <a:alpha val="100000"/>
                  </a:schemeClr>
                </a:solidFill>
                <a:prstDash val="solid"/>
                <a:round/>
              </a:ln>
              <a:solidFill>
                <a:schemeClr val="tx1">
                  <a:lumMod val="50000"/>
                  <a:lumOff val="50000"/>
                </a:schemeClr>
              </a:solidFill>
              <a:latin typeface="배달의민족 도현" charset="0"/>
              <a:ea typeface="배달의민족 도현" charset="0"/>
            </a:endParaRPr>
          </a:p>
          <a:p>
            <a:pPr marL="228600" indent="-228600" latinLnBrk="0">
              <a:buFontTx/>
              <a:buNone/>
            </a:pPr>
            <a:r>
              <a:rPr lang="ko-KR" altLang="en-US" sz="3000" dirty="0">
                <a:ln w="9525" cap="flat" cmpd="sng">
                  <a:solidFill>
                    <a:schemeClr val="accent2">
                      <a:alpha val="100000"/>
                    </a:schemeClr>
                  </a:solidFill>
                  <a:prstDash val="solid"/>
                  <a:round/>
                </a:ln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38100" dir="5400000" algn="t" rotWithShape="0">
                    <a:srgbClr val="000000">
                      <a:alpha val="40000"/>
                    </a:srgbClr>
                  </a:outerShdw>
                </a:effectLst>
                <a:latin typeface="배달의민족 도현" charset="0"/>
                <a:ea typeface="배달의민족 도현" charset="0"/>
              </a:rPr>
              <a:t>-1700~2021년 흑점 데이터 출처</a:t>
            </a:r>
            <a:endParaRPr lang="ko-KR" altLang="en-US" sz="3000" dirty="0">
              <a:ln w="9525" cap="flat" cmpd="sng">
                <a:solidFill>
                  <a:schemeClr val="accent2">
                    <a:alpha val="100000"/>
                  </a:schemeClr>
                </a:solidFill>
                <a:prstDash val="solid"/>
                <a:round/>
              </a:ln>
              <a:solidFill>
                <a:schemeClr val="tx1">
                  <a:lumMod val="50000"/>
                  <a:lumOff val="50000"/>
                </a:schemeClr>
              </a:solidFill>
              <a:latin typeface="배달의민족 도현" charset="0"/>
              <a:ea typeface="배달의민족 도현" charset="0"/>
            </a:endParaRPr>
          </a:p>
          <a:p>
            <a:pPr marL="228600" indent="-228600" latinLnBrk="0">
              <a:buFontTx/>
              <a:buNone/>
            </a:pPr>
            <a:r>
              <a:rPr lang="ko-KR" altLang="en-US" sz="3000" dirty="0">
                <a:ln w="9525" cap="flat" cmpd="sng">
                  <a:solidFill>
                    <a:schemeClr val="accent2">
                      <a:alpha val="100000"/>
                    </a:schemeClr>
                  </a:solidFill>
                  <a:prstDash val="solid"/>
                  <a:round/>
                </a:ln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38100" dir="5400000" algn="t" rotWithShape="0">
                    <a:srgbClr val="000000">
                      <a:alpha val="40000"/>
                    </a:srgbClr>
                  </a:outerShdw>
                </a:effectLst>
                <a:latin typeface="배달의민족 도현" charset="0"/>
                <a:ea typeface="배달의민족 도현" charset="0"/>
              </a:rPr>
              <a:t>&lt;</a:t>
            </a:r>
            <a:r>
              <a:rPr lang="ko-KR" altLang="en-US" sz="3000" dirty="0" err="1">
                <a:ln w="9525" cap="flat" cmpd="sng">
                  <a:solidFill>
                    <a:schemeClr val="accent2">
                      <a:alpha val="100000"/>
                    </a:schemeClr>
                  </a:solidFill>
                  <a:prstDash val="solid"/>
                  <a:round/>
                </a:ln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38100" dir="5400000" algn="t" rotWithShape="0">
                    <a:srgbClr val="000000">
                      <a:alpha val="40000"/>
                    </a:srgbClr>
                  </a:outerShdw>
                </a:effectLst>
                <a:latin typeface="배달의민족 도현" charset="0"/>
                <a:ea typeface="배달의민족 도현" charset="0"/>
              </a:rPr>
              <a:t>silso</a:t>
            </a:r>
            <a:r>
              <a:rPr lang="ko-KR" altLang="en-US" sz="3000" dirty="0">
                <a:ln w="9525" cap="flat" cmpd="sng">
                  <a:solidFill>
                    <a:schemeClr val="accent2">
                      <a:alpha val="100000"/>
                    </a:schemeClr>
                  </a:solidFill>
                  <a:prstDash val="solid"/>
                  <a:round/>
                </a:ln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38100" dir="5400000" algn="t" rotWithShape="0">
                    <a:srgbClr val="000000">
                      <a:alpha val="40000"/>
                    </a:srgbClr>
                  </a:outerShdw>
                </a:effectLst>
                <a:latin typeface="배달의민족 도현" charset="0"/>
                <a:ea typeface="배달의민족 도현" charset="0"/>
              </a:rPr>
              <a:t>&gt;https://wwwbis.sidc.be/silso/datafiles</a:t>
            </a:r>
            <a:endParaRPr lang="ko-KR" altLang="en-US" sz="3000" dirty="0">
              <a:ln w="9525" cap="flat" cmpd="sng">
                <a:solidFill>
                  <a:schemeClr val="accent2">
                    <a:alpha val="100000"/>
                  </a:schemeClr>
                </a:solidFill>
                <a:prstDash val="solid"/>
                <a:round/>
              </a:ln>
              <a:solidFill>
                <a:schemeClr val="tx1">
                  <a:lumMod val="50000"/>
                  <a:lumOff val="50000"/>
                </a:schemeClr>
              </a:solidFill>
              <a:latin typeface="배달의민족 도현" charset="0"/>
              <a:ea typeface="배달의민족 도현" charset="0"/>
            </a:endParaRPr>
          </a:p>
          <a:p>
            <a:pPr marL="228600" indent="-228600" latinLnBrk="0">
              <a:buFontTx/>
              <a:buNone/>
            </a:pPr>
            <a:endParaRPr lang="ko-KR" altLang="en-US" sz="3000" dirty="0">
              <a:ln w="9525" cap="flat" cmpd="sng">
                <a:solidFill>
                  <a:schemeClr val="accent2">
                    <a:alpha val="100000"/>
                  </a:schemeClr>
                </a:solidFill>
                <a:prstDash val="solid"/>
                <a:round/>
              </a:ln>
              <a:solidFill>
                <a:schemeClr val="tx1">
                  <a:lumMod val="50000"/>
                  <a:lumOff val="50000"/>
                </a:schemeClr>
              </a:solidFill>
              <a:latin typeface="배달의민족 도현" charset="0"/>
              <a:ea typeface="배달의민족 도현" charset="0"/>
            </a:endParaRPr>
          </a:p>
          <a:p>
            <a:pPr marL="228600" indent="-228600" latinLnBrk="0">
              <a:buFontTx/>
              <a:buNone/>
            </a:pPr>
            <a:endParaRPr lang="ko-KR" altLang="en-US" sz="3000" dirty="0">
              <a:ln w="9525" cap="flat" cmpd="sng">
                <a:solidFill>
                  <a:schemeClr val="accent2">
                    <a:alpha val="100000"/>
                  </a:schemeClr>
                </a:solidFill>
                <a:prstDash val="solid"/>
                <a:round/>
              </a:ln>
              <a:solidFill>
                <a:schemeClr val="tx1">
                  <a:lumMod val="50000"/>
                  <a:lumOff val="50000"/>
                </a:schemeClr>
              </a:solidFill>
              <a:latin typeface="배달의민족 도현" charset="0"/>
              <a:ea typeface="배달의민족 도현" charset="0"/>
            </a:endParaRPr>
          </a:p>
          <a:p>
            <a:pPr marL="228600" indent="-228600" latinLnBrk="0">
              <a:buFontTx/>
              <a:buNone/>
            </a:pPr>
            <a:endParaRPr lang="ko-KR" altLang="en-US" sz="2800" dirty="0">
              <a:latin typeface="Calibri" charset="0"/>
              <a:ea typeface="Calibri" charset="0"/>
              <a:cs typeface="+mn-cs"/>
            </a:endParaRPr>
          </a:p>
        </p:txBody>
      </p:sp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587375" y="313690"/>
            <a:ext cx="10518140" cy="137350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sz="4000" dirty="0">
                <a:solidFill>
                  <a:schemeClr val="accent6"/>
                </a:solidFill>
                <a:latin typeface="배달의민족 도현" charset="0"/>
                <a:ea typeface="배달의민족 도현" charset="0"/>
              </a:rPr>
              <a:t>3.프로젝트 기간 및 출처</a:t>
            </a:r>
            <a:endParaRPr lang="ko-KR" altLang="en-US" sz="4400" dirty="0">
              <a:solidFill>
                <a:schemeClr val="accent6"/>
              </a:solidFill>
              <a:latin typeface="Calibri Light" charset="0"/>
              <a:ea typeface="맑은 고딕" charset="0"/>
              <a:cs typeface="+mj-cs"/>
            </a:endParaRPr>
          </a:p>
        </p:txBody>
      </p:sp>
      <p:sp>
        <p:nvSpPr>
          <p:cNvPr id="4" name="Rect 0"/>
          <p:cNvSpPr txBox="1">
            <a:spLocks/>
          </p:cNvSpPr>
          <p:nvPr/>
        </p:nvSpPr>
        <p:spPr>
          <a:xfrm>
            <a:off x="5098415" y="821690"/>
            <a:ext cx="47625" cy="4762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7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en-US"/>
              <a:t>5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B8B1CCD-0027-4A3C-82E3-0AF9DECAB3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6497" y="1825625"/>
            <a:ext cx="7421848" cy="233448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B904356-8765-45F5-AC8E-F3B11DEF9E2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6497" y="1825625"/>
            <a:ext cx="573404" cy="35372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 txBox="1">
            <a:spLocks noGrp="1"/>
          </p:cNvSpPr>
          <p:nvPr>
            <p:ph idx="1"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228600" indent="-228600" latinLnBrk="0">
              <a:buFont typeface="맑은 고딕"/>
              <a:buChar char="•"/>
            </a:pPr>
            <a:r>
              <a:rPr lang="ko-KR" sz="3000">
                <a:ln w="9525" cap="flat" cmpd="sng">
                  <a:solidFill>
                    <a:schemeClr val="accent2">
                      <a:alpha val="100000"/>
                    </a:schemeClr>
                  </a:solidFill>
                  <a:prstDash val="solid"/>
                  <a:round/>
                </a:ln>
                <a:solidFill>
                  <a:schemeClr val="tx1"/>
                </a:solidFill>
                <a:effectLst>
                  <a:outerShdw blurRad="50800" dist="38100" dir="5400000" algn="t" rotWithShape="0">
                    <a:srgbClr val="000000">
                      <a:alpha val="40000"/>
                    </a:srgbClr>
                  </a:outerShdw>
                </a:effectLst>
                <a:latin typeface="배달의민족 도현" charset="0"/>
                <a:ea typeface="배달의민족 도현" charset="0"/>
              </a:rPr>
              <a:t>흑점이란?</a:t>
            </a:r>
            <a:endParaRPr lang="ko-KR" alt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596265" y="304800"/>
            <a:ext cx="10518140" cy="137350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sz="4000" dirty="0">
                <a:solidFill>
                  <a:schemeClr val="accent6"/>
                </a:solidFill>
                <a:latin typeface="배달의민족 도현" charset="0"/>
                <a:ea typeface="배달의민족 도현" charset="0"/>
              </a:rPr>
              <a:t>4 .이론적 배경</a:t>
            </a:r>
            <a:endParaRPr lang="ko-KR" altLang="en-US" dirty="0">
              <a:solidFill>
                <a:schemeClr val="accent6"/>
              </a:solidFill>
            </a:endParaRPr>
          </a:p>
        </p:txBody>
      </p:sp>
      <p:sp>
        <p:nvSpPr>
          <p:cNvPr id="4" name="텍스트 상자 3"/>
          <p:cNvSpPr txBox="1">
            <a:spLocks/>
          </p:cNvSpPr>
          <p:nvPr/>
        </p:nvSpPr>
        <p:spPr>
          <a:xfrm>
            <a:off x="5098415" y="821690"/>
            <a:ext cx="47625" cy="4762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5" name="Title 4"/>
          <p:cNvSpPr txBox="1">
            <a:spLocks/>
          </p:cNvSpPr>
          <p:nvPr/>
        </p:nvSpPr>
        <p:spPr>
          <a:xfrm>
            <a:off x="836930" y="1645920"/>
            <a:ext cx="10734040" cy="395541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endParaRPr lang="ko-KR" altLang="en-US" sz="3000" dirty="0">
              <a:ln w="9525" cap="flat" cmpd="sng">
                <a:solidFill>
                  <a:schemeClr val="tx2">
                    <a:alpha val="100000"/>
                  </a:schemeClr>
                </a:solidFill>
                <a:prstDash val="solid"/>
                <a:round/>
              </a:ln>
              <a:latin typeface="Calibri Light" charset="0"/>
              <a:ea typeface="맑은 고딕" charset="0"/>
              <a:cs typeface="+mj-cs"/>
            </a:endParaRPr>
          </a:p>
          <a:p>
            <a: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ko-KR" sz="3000" dirty="0">
                <a:ln w="9525" cap="flat" cmpd="sng">
                  <a:solidFill>
                    <a:schemeClr val="accent2">
                      <a:alpha val="100000"/>
                    </a:schemeClr>
                  </a:solidFill>
                  <a:prstDash val="solid"/>
                  <a:round/>
                </a:ln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38100" dir="5400000" algn="t" rotWithShape="0">
                    <a:srgbClr val="000000">
                      <a:alpha val="40000"/>
                    </a:srgbClr>
                  </a:outerShdw>
                </a:effectLst>
                <a:latin typeface="배달의민족 도현" charset="0"/>
                <a:ea typeface="배달의민족 도현" charset="0"/>
              </a:rPr>
              <a:t>태양 표면에서 강한 자기 활동(자기장 폭발)</a:t>
            </a:r>
            <a:r>
              <a:rPr lang="ko-KR" sz="3000" dirty="0" err="1">
                <a:ln w="9525" cap="flat" cmpd="sng">
                  <a:solidFill>
                    <a:schemeClr val="accent2">
                      <a:alpha val="100000"/>
                    </a:schemeClr>
                  </a:solidFill>
                  <a:prstDash val="solid"/>
                  <a:round/>
                </a:ln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38100" dir="5400000" algn="t" rotWithShape="0">
                    <a:srgbClr val="000000">
                      <a:alpha val="40000"/>
                    </a:srgbClr>
                  </a:outerShdw>
                </a:effectLst>
                <a:latin typeface="배달의민족 도현" charset="0"/>
                <a:ea typeface="배달의민족 도현" charset="0"/>
              </a:rPr>
              <a:t>으로</a:t>
            </a:r>
            <a:r>
              <a:rPr lang="ko-KR" sz="3000" dirty="0">
                <a:ln w="9525" cap="flat" cmpd="sng">
                  <a:solidFill>
                    <a:schemeClr val="accent2">
                      <a:alpha val="100000"/>
                    </a:schemeClr>
                  </a:solidFill>
                  <a:prstDash val="solid"/>
                  <a:round/>
                </a:ln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38100" dir="5400000" algn="t" rotWithShape="0">
                    <a:srgbClr val="000000">
                      <a:alpha val="40000"/>
                    </a:srgbClr>
                  </a:outerShdw>
                </a:effectLst>
                <a:latin typeface="배달의민족 도현" charset="0"/>
                <a:ea typeface="배달의민족 도현" charset="0"/>
              </a:rPr>
              <a:t> 인해</a:t>
            </a:r>
            <a:endParaRPr lang="ko-KR" altLang="en-US" sz="3000" dirty="0">
              <a:ln w="9525" cap="flat" cmpd="sng">
                <a:solidFill>
                  <a:schemeClr val="accent2">
                    <a:alpha val="100000"/>
                  </a:schemeClr>
                </a:solidFill>
                <a:prstDash val="solid"/>
                <a:round/>
              </a:ln>
              <a:solidFill>
                <a:schemeClr val="tx1">
                  <a:lumMod val="50000"/>
                  <a:lumOff val="50000"/>
                </a:schemeClr>
              </a:solidFill>
              <a:latin typeface="배달의민족 도현" charset="0"/>
              <a:ea typeface="배달의민족 도현" charset="0"/>
            </a:endParaRPr>
          </a:p>
          <a:p>
            <a: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ko-KR" sz="3000" dirty="0">
                <a:ln w="9525" cap="flat" cmpd="sng">
                  <a:solidFill>
                    <a:schemeClr val="accent2">
                      <a:alpha val="100000"/>
                    </a:schemeClr>
                  </a:solidFill>
                  <a:prstDash val="solid"/>
                  <a:round/>
                </a:ln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38100" dir="5400000" algn="t" rotWithShape="0">
                    <a:srgbClr val="000000">
                      <a:alpha val="40000"/>
                    </a:srgbClr>
                  </a:outerShdw>
                </a:effectLst>
                <a:latin typeface="배달의민족 도현" charset="0"/>
                <a:ea typeface="배달의민족 도현" charset="0"/>
              </a:rPr>
              <a:t>대류 활동이 방해를 받아 주변보다 온도가 낮고  검게 보이는 영역</a:t>
            </a:r>
            <a:endParaRPr lang="ko-KR" altLang="en-US" sz="3000" dirty="0">
              <a:ln w="9525" cap="flat" cmpd="sng">
                <a:solidFill>
                  <a:schemeClr val="accent2">
                    <a:alpha val="100000"/>
                  </a:schemeClr>
                </a:solidFill>
                <a:prstDash val="solid"/>
                <a:round/>
              </a:ln>
              <a:solidFill>
                <a:schemeClr val="tx1">
                  <a:lumMod val="50000"/>
                  <a:lumOff val="50000"/>
                </a:schemeClr>
              </a:solidFill>
              <a:latin typeface="배달의민족 도현" charset="0"/>
              <a:ea typeface="배달의민족 도현" charset="0"/>
            </a:endParaRPr>
          </a:p>
          <a:p>
            <a: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endParaRPr lang="ko-KR" altLang="en-US" sz="3600" dirty="0">
              <a:ln w="9525" cap="flat" cmpd="sng">
                <a:solidFill>
                  <a:schemeClr val="accent2">
                    <a:alpha val="100000"/>
                  </a:schemeClr>
                </a:solidFill>
                <a:prstDash val="solid"/>
                <a:round/>
              </a:ln>
              <a:solidFill>
                <a:schemeClr val="tx1"/>
              </a:solidFill>
              <a:latin typeface="배달의민족 도현" charset="0"/>
              <a:ea typeface="배달의민족 도현" charset="0"/>
            </a:endParaRPr>
          </a:p>
          <a:p>
            <a: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ko-KR" sz="4400" dirty="0"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Calibri Light" charset="0"/>
                <a:ea typeface="맑은 고딕" charset="0"/>
                <a:cs typeface="+mj-cs"/>
              </a:rPr>
              <a:t> </a:t>
            </a:r>
            <a:endParaRPr lang="ko-KR" altLang="en-US" sz="4400" dirty="0">
              <a:latin typeface="Calibri Light" charset="0"/>
              <a:ea typeface="맑은 고딕" charset="0"/>
              <a:cs typeface="+mj-cs"/>
            </a:endParaRPr>
          </a:p>
        </p:txBody>
      </p:sp>
      <p:sp>
        <p:nvSpPr>
          <p:cNvPr id="6" name="텍스트 상자 5"/>
          <p:cNvSpPr txBox="1">
            <a:spLocks/>
          </p:cNvSpPr>
          <p:nvPr/>
        </p:nvSpPr>
        <p:spPr>
          <a:xfrm>
            <a:off x="1887855" y="2590165"/>
            <a:ext cx="319405" cy="39052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8" name="그림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6645" y="3961130"/>
            <a:ext cx="4535170" cy="2495550"/>
          </a:xfrm>
          <a:prstGeom prst="rect">
            <a:avLst/>
          </a:prstGeom>
          <a:noFill/>
        </p:spPr>
      </p:pic>
      <p:sp>
        <p:nvSpPr>
          <p:cNvPr id="7" name="Title 6"/>
          <p:cNvSpPr txBox="1">
            <a:spLocks/>
          </p:cNvSpPr>
          <p:nvPr/>
        </p:nvSpPr>
        <p:spPr>
          <a:xfrm>
            <a:off x="923290" y="4399280"/>
            <a:ext cx="10624820" cy="178181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ko-KR" sz="3000">
                <a:ln w="9525" cap="flat" cmpd="sng">
                  <a:solidFill>
                    <a:schemeClr val="accent2">
                      <a:alpha val="100000"/>
                    </a:schemeClr>
                  </a:solidFill>
                  <a:prstDash val="solid"/>
                  <a:round/>
                </a:ln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38100" dir="5400000" algn="t" rotWithShape="0">
                    <a:srgbClr val="000000">
                      <a:alpha val="40000"/>
                    </a:srgbClr>
                  </a:outerShdw>
                </a:effectLst>
                <a:latin typeface="배달의민족 도현" charset="0"/>
                <a:ea typeface="배달의민족 도현" charset="0"/>
              </a:rPr>
              <a:t>태양 표면 온도:약 6000k                          </a:t>
            </a:r>
            <a:r>
              <a:rPr lang="ko-KR" sz="2000">
                <a:ln w="9525" cap="flat" cmpd="sng">
                  <a:solidFill>
                    <a:schemeClr val="accent2">
                      <a:alpha val="100000"/>
                    </a:schemeClr>
                  </a:solidFill>
                  <a:prstDash val="solid"/>
                  <a:round/>
                </a:ln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38100" dir="5400000" algn="t" rotWithShape="0">
                    <a:srgbClr val="000000">
                      <a:alpha val="40000"/>
                    </a:srgbClr>
                  </a:outerShdw>
                </a:effectLst>
                <a:latin typeface="배달의민족 도현" charset="0"/>
                <a:ea typeface="배달의민족 도현" charset="0"/>
              </a:rPr>
              <a:t>반암부</a:t>
            </a:r>
            <a:r>
              <a:rPr lang="ko-KR" sz="3000">
                <a:ln w="9525" cap="flat" cmpd="sng">
                  <a:solidFill>
                    <a:schemeClr val="accent2">
                      <a:alpha val="100000"/>
                    </a:schemeClr>
                  </a:solidFill>
                  <a:prstDash val="solid"/>
                  <a:round/>
                </a:ln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38100" dir="5400000" algn="t" rotWithShape="0">
                    <a:srgbClr val="000000">
                      <a:alpha val="40000"/>
                    </a:srgbClr>
                  </a:outerShdw>
                </a:effectLst>
                <a:latin typeface="배달의민족 도현" charset="0"/>
                <a:ea typeface="배달의민족 도현" charset="0"/>
              </a:rPr>
              <a:t>              </a:t>
            </a:r>
            <a:endParaRPr lang="ko-KR" altLang="en-US" sz="3000">
              <a:ln w="9525" cap="flat" cmpd="sng">
                <a:solidFill>
                  <a:schemeClr val="accent2">
                    <a:alpha val="100000"/>
                  </a:schemeClr>
                </a:solidFill>
                <a:prstDash val="solid"/>
                <a:round/>
              </a:ln>
              <a:solidFill>
                <a:schemeClr val="tx1">
                  <a:lumMod val="50000"/>
                  <a:lumOff val="50000"/>
                </a:schemeClr>
              </a:solidFill>
              <a:latin typeface="배달의민족 도현" charset="0"/>
              <a:ea typeface="배달의민족 도현" charset="0"/>
            </a:endParaRPr>
          </a:p>
          <a:p>
            <a: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ko-KR" sz="3000">
                <a:ln w="9525" cap="flat" cmpd="sng">
                  <a:solidFill>
                    <a:schemeClr val="accent2">
                      <a:alpha val="100000"/>
                    </a:schemeClr>
                  </a:solidFill>
                  <a:prstDash val="solid"/>
                  <a:round/>
                </a:ln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38100" dir="5400000" algn="t" rotWithShape="0">
                    <a:srgbClr val="000000">
                      <a:alpha val="40000"/>
                    </a:srgbClr>
                  </a:outerShdw>
                </a:effectLst>
                <a:latin typeface="배달의민족 도현" charset="0"/>
                <a:ea typeface="배달의민족 도현" charset="0"/>
              </a:rPr>
              <a:t>흑점 온도:약 3000~4500k</a:t>
            </a:r>
            <a:r>
              <a:rPr lang="ko-KR" sz="3600">
                <a:ln w="9525" cap="flat" cmpd="sng">
                  <a:solidFill>
                    <a:schemeClr val="accent2">
                      <a:alpha val="100000"/>
                    </a:schemeClr>
                  </a:solidFill>
                  <a:prstDash val="solid"/>
                  <a:round/>
                </a:ln>
                <a:solidFill>
                  <a:schemeClr val="tx1"/>
                </a:solidFill>
                <a:effectLst>
                  <a:outerShdw blurRad="50800" dist="38100" dir="5400000" algn="t" rotWithShape="0">
                    <a:srgbClr val="000000">
                      <a:alpha val="40000"/>
                    </a:srgbClr>
                  </a:outerShdw>
                </a:effectLst>
                <a:latin typeface="배달의민족 도현" charset="0"/>
                <a:ea typeface="배달의민족 도현" charset="0"/>
              </a:rPr>
              <a:t>                           </a:t>
            </a:r>
            <a:r>
              <a:rPr lang="ko-KR" sz="2000">
                <a:ln w="9525" cap="flat" cmpd="sng">
                  <a:solidFill>
                    <a:schemeClr val="accent2">
                      <a:alpha val="100000"/>
                    </a:schemeClr>
                  </a:solidFill>
                  <a:prstDash val="solid"/>
                  <a:round/>
                </a:ln>
                <a:solidFill>
                  <a:srgbClr val="FCCC00"/>
                </a:solidFill>
                <a:effectLst>
                  <a:outerShdw blurRad="50800" dist="38100" dir="5400000" algn="t" rotWithShape="0">
                    <a:srgbClr val="000000">
                      <a:alpha val="40000"/>
                    </a:srgbClr>
                  </a:outerShdw>
                </a:effectLst>
                <a:latin typeface="배달의민족 도현" charset="0"/>
                <a:ea typeface="배달의민족 도현" charset="0"/>
              </a:rPr>
              <a:t>암부</a:t>
            </a:r>
            <a:endParaRPr lang="ko-KR" altLang="en-US" sz="2300">
              <a:ln w="9525" cap="flat" cmpd="sng">
                <a:solidFill>
                  <a:schemeClr val="accent2">
                    <a:alpha val="100000"/>
                  </a:schemeClr>
                </a:solidFill>
                <a:prstDash val="solid"/>
                <a:round/>
              </a:ln>
              <a:solidFill>
                <a:srgbClr val="FCCC00"/>
              </a:solidFill>
              <a:latin typeface="배달의민족 도현" charset="0"/>
              <a:ea typeface="배달의민족 도현" charset="0"/>
            </a:endParaRPr>
          </a:p>
        </p:txBody>
      </p:sp>
      <p:sp>
        <p:nvSpPr>
          <p:cNvPr id="9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en-US"/>
              <a:t>6</a:t>
            </a:fld>
            <a:endParaRPr lang="ko-KR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8140" cy="137350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sz="4000" dirty="0">
                <a:solidFill>
                  <a:schemeClr val="accent6"/>
                </a:solidFill>
                <a:latin typeface="배달의민족 도현" charset="0"/>
                <a:ea typeface="배달의민족 도현" charset="0"/>
              </a:rPr>
              <a:t>4 .이론적 배경</a:t>
            </a:r>
            <a:endParaRPr lang="ko-KR" altLang="en-US" sz="4400" dirty="0">
              <a:solidFill>
                <a:schemeClr val="accent6"/>
              </a:solidFill>
              <a:latin typeface="Calibri Light" charset="0"/>
              <a:ea typeface="맑은 고딕" charset="0"/>
              <a:cs typeface="+mj-cs"/>
            </a:endParaRPr>
          </a:p>
        </p:txBody>
      </p:sp>
      <p:sp>
        <p:nvSpPr>
          <p:cNvPr id="4" name="Rect 0"/>
          <p:cNvSpPr txBox="1">
            <a:spLocks/>
          </p:cNvSpPr>
          <p:nvPr/>
        </p:nvSpPr>
        <p:spPr>
          <a:xfrm>
            <a:off x="5098415" y="821690"/>
            <a:ext cx="47625" cy="4762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/>
          </p:cNvSpPr>
          <p:nvPr/>
        </p:nvSpPr>
        <p:spPr>
          <a:xfrm>
            <a:off x="923290" y="1449705"/>
            <a:ext cx="10734675" cy="442799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 fontScale="70000" lnSpcReduction="20000"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endParaRPr lang="ko-KR" altLang="en-US" sz="4300" dirty="0">
              <a:ln w="9525" cap="flat" cmpd="sng">
                <a:solidFill>
                  <a:schemeClr val="accent2">
                    <a:alpha val="100000"/>
                  </a:schemeClr>
                </a:solidFill>
                <a:prstDash val="solid"/>
                <a:round/>
              </a:ln>
              <a:solidFill>
                <a:schemeClr val="tx1"/>
              </a:solidFill>
              <a:latin typeface="배달의민족 도현" charset="0"/>
              <a:ea typeface="배달의민족 도현" charset="0"/>
            </a:endParaRPr>
          </a:p>
          <a:p>
            <a: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ko-KR" sz="4300" dirty="0">
                <a:ln w="9525" cap="flat" cmpd="sng">
                  <a:solidFill>
                    <a:schemeClr val="accent2">
                      <a:alpha val="100000"/>
                    </a:schemeClr>
                  </a:solidFill>
                  <a:prstDash val="solid"/>
                  <a:round/>
                </a:ln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38100" dir="5400000" algn="t" rotWithShape="0">
                    <a:srgbClr val="000000">
                      <a:alpha val="40000"/>
                    </a:srgbClr>
                  </a:outerShdw>
                </a:effectLst>
                <a:latin typeface="배달의민족 도현" charset="0"/>
                <a:ea typeface="배달의민족 도현" charset="0"/>
              </a:rPr>
              <a:t>흑점의 특징 </a:t>
            </a:r>
            <a:endParaRPr lang="en-US" altLang="ko-KR" sz="4300" dirty="0">
              <a:ln w="9525" cap="flat" cmpd="sng">
                <a:solidFill>
                  <a:schemeClr val="accent2">
                    <a:alpha val="100000"/>
                  </a:schemeClr>
                </a:solidFill>
                <a:prstDash val="solid"/>
                <a:round/>
              </a:ln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  <a:latin typeface="배달의민족 도현" charset="0"/>
              <a:ea typeface="배달의민족 도현" charset="0"/>
            </a:endParaRPr>
          </a:p>
          <a:p>
            <a: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endParaRPr lang="ko-KR" altLang="en-US" sz="3500" dirty="0">
              <a:ln w="9525" cap="flat" cmpd="sng">
                <a:solidFill>
                  <a:schemeClr val="accent2">
                    <a:alpha val="100000"/>
                  </a:schemeClr>
                </a:solidFill>
                <a:prstDash val="solid"/>
                <a:round/>
              </a:ln>
              <a:solidFill>
                <a:schemeClr val="tx1">
                  <a:lumMod val="50000"/>
                  <a:lumOff val="50000"/>
                </a:schemeClr>
              </a:solidFill>
              <a:latin typeface="배달의민족 도현" charset="0"/>
              <a:ea typeface="배달의민족 도현" charset="0"/>
            </a:endParaRPr>
          </a:p>
          <a:p>
            <a: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ko-KR" sz="3000" dirty="0">
                <a:ln w="9525" cap="flat" cmpd="sng">
                  <a:solidFill>
                    <a:schemeClr val="accent2">
                      <a:alpha val="100000"/>
                    </a:schemeClr>
                  </a:solidFill>
                  <a:prstDash val="solid"/>
                  <a:round/>
                </a:ln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38100" dir="5400000" algn="t" rotWithShape="0">
                    <a:srgbClr val="000000">
                      <a:alpha val="40000"/>
                    </a:srgbClr>
                  </a:outerShdw>
                </a:effectLst>
                <a:latin typeface="배달의민족 도현" charset="0"/>
                <a:ea typeface="배달의민족 도현" charset="0"/>
              </a:rPr>
              <a:t>-흑점 </a:t>
            </a:r>
            <a:r>
              <a:rPr lang="ko-KR" sz="3000" dirty="0" err="1">
                <a:ln w="9525" cap="flat" cmpd="sng">
                  <a:solidFill>
                    <a:schemeClr val="accent2">
                      <a:alpha val="100000"/>
                    </a:schemeClr>
                  </a:solidFill>
                  <a:prstDash val="solid"/>
                  <a:round/>
                </a:ln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38100" dir="5400000" algn="t" rotWithShape="0">
                    <a:srgbClr val="000000">
                      <a:alpha val="40000"/>
                    </a:srgbClr>
                  </a:outerShdw>
                </a:effectLst>
                <a:latin typeface="배달의민족 도현" charset="0"/>
                <a:ea typeface="배달의민족 도현" charset="0"/>
              </a:rPr>
              <a:t>갯수는</a:t>
            </a:r>
            <a:r>
              <a:rPr lang="ko-KR" sz="3000" dirty="0">
                <a:ln w="9525" cap="flat" cmpd="sng">
                  <a:solidFill>
                    <a:schemeClr val="accent2">
                      <a:alpha val="100000"/>
                    </a:schemeClr>
                  </a:solidFill>
                  <a:prstDash val="solid"/>
                  <a:round/>
                </a:ln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38100" dir="5400000" algn="t" rotWithShape="0">
                    <a:srgbClr val="000000">
                      <a:alpha val="40000"/>
                    </a:srgbClr>
                  </a:outerShdw>
                </a:effectLst>
                <a:latin typeface="배달의민족 도현" charset="0"/>
                <a:ea typeface="배달의민족 도현" charset="0"/>
              </a:rPr>
              <a:t> 11년 주기로 극대 극소를 갖는다</a:t>
            </a:r>
            <a:endParaRPr lang="en-US" altLang="ko-KR" sz="3000" dirty="0">
              <a:ln w="9525" cap="flat" cmpd="sng">
                <a:solidFill>
                  <a:schemeClr val="accent2">
                    <a:alpha val="100000"/>
                  </a:schemeClr>
                </a:solidFill>
                <a:prstDash val="solid"/>
                <a:round/>
              </a:ln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  <a:latin typeface="배달의민족 도현" charset="0"/>
              <a:ea typeface="배달의민족 도현" charset="0"/>
            </a:endParaRPr>
          </a:p>
          <a:p>
            <a: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endParaRPr lang="ko-KR" altLang="en-US" sz="3000" dirty="0">
              <a:ln w="9525" cap="flat" cmpd="sng">
                <a:solidFill>
                  <a:schemeClr val="accent2">
                    <a:alpha val="100000"/>
                  </a:schemeClr>
                </a:solidFill>
                <a:prstDash val="solid"/>
                <a:round/>
              </a:ln>
              <a:solidFill>
                <a:schemeClr val="tx1">
                  <a:lumMod val="50000"/>
                  <a:lumOff val="50000"/>
                </a:schemeClr>
              </a:solidFill>
              <a:latin typeface="배달의민족 도현" charset="0"/>
              <a:ea typeface="배달의민족 도현" charset="0"/>
            </a:endParaRPr>
          </a:p>
          <a:p>
            <a: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ko-KR" sz="3000" dirty="0">
                <a:ln w="9525" cap="flat" cmpd="sng">
                  <a:solidFill>
                    <a:schemeClr val="accent2">
                      <a:alpha val="100000"/>
                    </a:schemeClr>
                  </a:solidFill>
                  <a:prstDash val="solid"/>
                  <a:round/>
                </a:ln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38100" dir="5400000" algn="t" rotWithShape="0">
                    <a:srgbClr val="000000">
                      <a:alpha val="40000"/>
                    </a:srgbClr>
                  </a:outerShdw>
                </a:effectLst>
                <a:latin typeface="배달의민족 도현" charset="0"/>
                <a:ea typeface="배달의민족 도현" charset="0"/>
              </a:rPr>
              <a:t>-</a:t>
            </a:r>
            <a:r>
              <a:rPr lang="ko-KR" sz="3000" dirty="0" err="1">
                <a:ln w="9525" cap="flat" cmpd="sng">
                  <a:solidFill>
                    <a:schemeClr val="accent2">
                      <a:alpha val="100000"/>
                    </a:schemeClr>
                  </a:solidFill>
                  <a:prstDash val="solid"/>
                  <a:round/>
                </a:ln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38100" dir="5400000" algn="t" rotWithShape="0">
                    <a:srgbClr val="000000">
                      <a:alpha val="40000"/>
                    </a:srgbClr>
                  </a:outerShdw>
                </a:effectLst>
                <a:latin typeface="배달의민족 도현" charset="0"/>
                <a:ea typeface="배달의민족 도현" charset="0"/>
              </a:rPr>
              <a:t>극대기:태양</a:t>
            </a:r>
            <a:r>
              <a:rPr lang="ko-KR" sz="3000" dirty="0">
                <a:ln w="9525" cap="flat" cmpd="sng">
                  <a:solidFill>
                    <a:schemeClr val="accent2">
                      <a:alpha val="100000"/>
                    </a:schemeClr>
                  </a:solidFill>
                  <a:prstDash val="solid"/>
                  <a:round/>
                </a:ln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38100" dir="5400000" algn="t" rotWithShape="0">
                    <a:srgbClr val="000000">
                      <a:alpha val="40000"/>
                    </a:srgbClr>
                  </a:outerShdw>
                </a:effectLst>
                <a:latin typeface="배달의민족 도현" charset="0"/>
                <a:ea typeface="배달의민족 도현" charset="0"/>
              </a:rPr>
              <a:t> 활동이 활발한 시기</a:t>
            </a:r>
            <a:endParaRPr lang="en-US" altLang="ko-KR" sz="3000" dirty="0">
              <a:ln w="9525" cap="flat" cmpd="sng">
                <a:solidFill>
                  <a:schemeClr val="accent2">
                    <a:alpha val="100000"/>
                  </a:schemeClr>
                </a:solidFill>
                <a:prstDash val="solid"/>
                <a:round/>
              </a:ln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  <a:latin typeface="배달의민족 도현" charset="0"/>
              <a:ea typeface="배달의민족 도현" charset="0"/>
            </a:endParaRPr>
          </a:p>
          <a:p>
            <a: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endParaRPr lang="ko-KR" altLang="en-US" sz="3000" dirty="0">
              <a:ln w="9525" cap="flat" cmpd="sng">
                <a:solidFill>
                  <a:schemeClr val="accent2">
                    <a:alpha val="100000"/>
                  </a:schemeClr>
                </a:solidFill>
                <a:prstDash val="solid"/>
                <a:round/>
              </a:ln>
              <a:solidFill>
                <a:schemeClr val="tx1">
                  <a:lumMod val="50000"/>
                  <a:lumOff val="50000"/>
                </a:schemeClr>
              </a:solidFill>
              <a:latin typeface="배달의민족 도현" charset="0"/>
              <a:ea typeface="배달의민족 도현" charset="0"/>
            </a:endParaRPr>
          </a:p>
          <a:p>
            <a: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ko-KR" sz="3000" dirty="0">
                <a:ln w="9525" cap="flat" cmpd="sng">
                  <a:solidFill>
                    <a:schemeClr val="accent2">
                      <a:alpha val="100000"/>
                    </a:schemeClr>
                  </a:solidFill>
                  <a:prstDash val="solid"/>
                  <a:round/>
                </a:ln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38100" dir="5400000" algn="t" rotWithShape="0">
                    <a:srgbClr val="000000">
                      <a:alpha val="40000"/>
                    </a:srgbClr>
                  </a:outerShdw>
                </a:effectLst>
                <a:latin typeface="배달의민족 도현" charset="0"/>
                <a:ea typeface="배달의민족 도현" charset="0"/>
              </a:rPr>
              <a:t>-</a:t>
            </a:r>
            <a:r>
              <a:rPr lang="ko-KR" sz="3000" dirty="0" err="1">
                <a:ln w="9525" cap="flat" cmpd="sng">
                  <a:solidFill>
                    <a:schemeClr val="accent2">
                      <a:alpha val="100000"/>
                    </a:schemeClr>
                  </a:solidFill>
                  <a:prstDash val="solid"/>
                  <a:round/>
                </a:ln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38100" dir="5400000" algn="t" rotWithShape="0">
                    <a:srgbClr val="000000">
                      <a:alpha val="40000"/>
                    </a:srgbClr>
                  </a:outerShdw>
                </a:effectLst>
                <a:latin typeface="배달의민족 도현" charset="0"/>
                <a:ea typeface="배달의민족 도현" charset="0"/>
              </a:rPr>
              <a:t>극소기:태양</a:t>
            </a:r>
            <a:r>
              <a:rPr lang="ko-KR" sz="3000" dirty="0">
                <a:ln w="9525" cap="flat" cmpd="sng">
                  <a:solidFill>
                    <a:schemeClr val="accent2">
                      <a:alpha val="100000"/>
                    </a:schemeClr>
                  </a:solidFill>
                  <a:prstDash val="solid"/>
                  <a:round/>
                </a:ln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38100" dir="5400000" algn="t" rotWithShape="0">
                    <a:srgbClr val="000000">
                      <a:alpha val="40000"/>
                    </a:srgbClr>
                  </a:outerShdw>
                </a:effectLst>
                <a:latin typeface="배달의민족 도현" charset="0"/>
                <a:ea typeface="배달의민족 도현" charset="0"/>
              </a:rPr>
              <a:t> 활동이 잠잠한 시기</a:t>
            </a:r>
            <a:endParaRPr lang="en-US" altLang="ko-KR" sz="3000" dirty="0">
              <a:ln w="9525" cap="flat" cmpd="sng">
                <a:solidFill>
                  <a:schemeClr val="accent2">
                    <a:alpha val="100000"/>
                  </a:schemeClr>
                </a:solidFill>
                <a:prstDash val="solid"/>
                <a:round/>
              </a:ln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  <a:latin typeface="배달의민족 도현" charset="0"/>
              <a:ea typeface="배달의민족 도현" charset="0"/>
            </a:endParaRPr>
          </a:p>
          <a:p>
            <a: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endParaRPr lang="ko-KR" altLang="en-US" sz="3000" dirty="0">
              <a:ln w="9525" cap="flat" cmpd="sng">
                <a:solidFill>
                  <a:schemeClr val="accent2">
                    <a:alpha val="100000"/>
                  </a:schemeClr>
                </a:solidFill>
                <a:prstDash val="solid"/>
                <a:round/>
              </a:ln>
              <a:solidFill>
                <a:schemeClr val="tx1">
                  <a:lumMod val="50000"/>
                  <a:lumOff val="50000"/>
                </a:schemeClr>
              </a:solidFill>
              <a:latin typeface="배달의민족 도현" charset="0"/>
              <a:ea typeface="배달의민족 도현" charset="0"/>
            </a:endParaRPr>
          </a:p>
          <a:p>
            <a: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endParaRPr lang="ko-KR" altLang="en-US" sz="3600" dirty="0">
              <a:ln w="9525" cap="flat" cmpd="sng">
                <a:solidFill>
                  <a:schemeClr val="accent2">
                    <a:alpha val="100000"/>
                  </a:schemeClr>
                </a:solidFill>
                <a:prstDash val="solid"/>
                <a:round/>
              </a:ln>
              <a:solidFill>
                <a:schemeClr val="tx1">
                  <a:lumMod val="50000"/>
                  <a:lumOff val="50000"/>
                </a:schemeClr>
              </a:solidFill>
              <a:latin typeface="배달의민족 도현" charset="0"/>
              <a:ea typeface="배달의민족 도현" charset="0"/>
            </a:endParaRPr>
          </a:p>
          <a:p>
            <a: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ko-KR" altLang="en-US" sz="3200" dirty="0">
                <a:ln w="9525" cap="flat" cmpd="sng">
                  <a:solidFill>
                    <a:schemeClr val="accent2">
                      <a:alpha val="100000"/>
                    </a:schemeClr>
                  </a:solidFill>
                  <a:prstDash val="solid"/>
                  <a:round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배달의민족 도현" charset="0"/>
                <a:ea typeface="배달의민족 도현" charset="0"/>
              </a:rPr>
              <a:t>-태양 흑점 주위 자기장 폭발로 고에너지</a:t>
            </a:r>
            <a:endParaRPr lang="en-US" altLang="ko-KR" sz="3200" dirty="0">
              <a:ln w="9525" cap="flat" cmpd="sng">
                <a:solidFill>
                  <a:schemeClr val="accent2">
                    <a:alpha val="100000"/>
                  </a:schemeClr>
                </a:solidFill>
                <a:prstDash val="solid"/>
                <a:round/>
              </a:ln>
              <a:solidFill>
                <a:schemeClr val="tx1">
                  <a:lumMod val="50000"/>
                  <a:lumOff val="50000"/>
                </a:schemeClr>
              </a:solidFill>
              <a:latin typeface="배달의민족 도현" charset="0"/>
              <a:ea typeface="배달의민족 도현" charset="0"/>
            </a:endParaRPr>
          </a:p>
          <a:p>
            <a: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endParaRPr lang="ko-KR" altLang="en-US" sz="3200" dirty="0">
              <a:ln w="9525" cap="flat" cmpd="sng">
                <a:solidFill>
                  <a:schemeClr val="accent2">
                    <a:alpha val="100000"/>
                  </a:schemeClr>
                </a:solidFill>
                <a:prstDash val="solid"/>
                <a:round/>
              </a:ln>
              <a:solidFill>
                <a:schemeClr val="tx1">
                  <a:lumMod val="50000"/>
                  <a:lumOff val="50000"/>
                </a:schemeClr>
              </a:solidFill>
              <a:latin typeface="배달의민족 도현" charset="0"/>
              <a:ea typeface="배달의민족 도현" charset="0"/>
            </a:endParaRPr>
          </a:p>
          <a:p>
            <a: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ko-KR" altLang="en-US" sz="3200" dirty="0">
                <a:ln w="9525" cap="flat" cmpd="sng">
                  <a:solidFill>
                    <a:schemeClr val="accent2">
                      <a:alpha val="100000"/>
                    </a:schemeClr>
                  </a:solidFill>
                  <a:prstDash val="solid"/>
                  <a:round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배달의민족 도현" charset="0"/>
                <a:ea typeface="배달의민족 도현" charset="0"/>
              </a:rPr>
              <a:t>입자 및 태양 대기의 가스층이 지구에 </a:t>
            </a:r>
            <a:endParaRPr lang="en-US" altLang="ko-KR" sz="3200" dirty="0">
              <a:ln w="9525" cap="flat" cmpd="sng">
                <a:solidFill>
                  <a:schemeClr val="accent2">
                    <a:alpha val="100000"/>
                  </a:schemeClr>
                </a:solidFill>
                <a:prstDash val="solid"/>
                <a:round/>
              </a:ln>
              <a:solidFill>
                <a:schemeClr val="tx1">
                  <a:lumMod val="50000"/>
                  <a:lumOff val="50000"/>
                </a:schemeClr>
              </a:solidFill>
              <a:latin typeface="배달의민족 도현" charset="0"/>
              <a:ea typeface="배달의민족 도현" charset="0"/>
            </a:endParaRPr>
          </a:p>
          <a:p>
            <a: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endParaRPr lang="ko-KR" altLang="en-US" sz="3200" dirty="0">
              <a:ln w="9525" cap="flat" cmpd="sng">
                <a:solidFill>
                  <a:schemeClr val="accent2">
                    <a:alpha val="100000"/>
                  </a:schemeClr>
                </a:solidFill>
                <a:prstDash val="solid"/>
                <a:round/>
              </a:ln>
              <a:solidFill>
                <a:schemeClr val="tx1">
                  <a:lumMod val="50000"/>
                  <a:lumOff val="50000"/>
                </a:schemeClr>
              </a:solidFill>
              <a:latin typeface="배달의민족 도현" charset="0"/>
              <a:ea typeface="배달의민족 도현" charset="0"/>
            </a:endParaRPr>
          </a:p>
          <a:p>
            <a: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ko-KR" altLang="en-US" sz="3200" dirty="0">
                <a:ln w="9525" cap="flat" cmpd="sng">
                  <a:solidFill>
                    <a:schemeClr val="accent2">
                      <a:alpha val="100000"/>
                    </a:schemeClr>
                  </a:solidFill>
                  <a:prstDash val="solid"/>
                  <a:round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배달의민족 도현" charset="0"/>
                <a:ea typeface="배달의민족 도현" charset="0"/>
              </a:rPr>
              <a:t>도달해서 </a:t>
            </a:r>
            <a:r>
              <a:rPr lang="ko-KR" altLang="en-US" sz="3200" dirty="0" err="1">
                <a:ln w="9525" cap="flat" cmpd="sng">
                  <a:solidFill>
                    <a:schemeClr val="accent2">
                      <a:alpha val="100000"/>
                    </a:schemeClr>
                  </a:solidFill>
                  <a:prstDash val="solid"/>
                  <a:round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배달의민족 도현" charset="0"/>
                <a:ea typeface="배달의민족 도현" charset="0"/>
              </a:rPr>
              <a:t>델린저</a:t>
            </a:r>
            <a:r>
              <a:rPr lang="ko-KR" altLang="en-US" sz="3200" dirty="0">
                <a:ln w="9525" cap="flat" cmpd="sng">
                  <a:solidFill>
                    <a:schemeClr val="accent2">
                      <a:alpha val="100000"/>
                    </a:schemeClr>
                  </a:solidFill>
                  <a:prstDash val="solid"/>
                  <a:round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배달의민족 도현" charset="0"/>
                <a:ea typeface="배달의민족 도현" charset="0"/>
              </a:rPr>
              <a:t> 현상을 일으킨다.</a:t>
            </a:r>
          </a:p>
          <a:p>
            <a: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ko-KR" sz="4400" dirty="0"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Calibri Light" charset="0"/>
                <a:ea typeface="맑은 고딕" charset="0"/>
                <a:cs typeface="+mj-cs"/>
              </a:rPr>
              <a:t> </a:t>
            </a:r>
            <a:endParaRPr lang="ko-KR" altLang="en-US" sz="4400" dirty="0">
              <a:latin typeface="Calibri Light" charset="0"/>
              <a:ea typeface="맑은 고딕" charset="0"/>
              <a:cs typeface="+mj-cs"/>
            </a:endParaRPr>
          </a:p>
        </p:txBody>
      </p:sp>
      <p:sp>
        <p:nvSpPr>
          <p:cNvPr id="7" name="Rect 0"/>
          <p:cNvSpPr txBox="1">
            <a:spLocks/>
          </p:cNvSpPr>
          <p:nvPr/>
        </p:nvSpPr>
        <p:spPr>
          <a:xfrm>
            <a:off x="955675" y="5338445"/>
            <a:ext cx="6127115" cy="152717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endParaRPr lang="ko-KR" altLang="en-US" sz="3600">
              <a:ln w="9525" cap="flat" cmpd="sng">
                <a:solidFill>
                  <a:schemeClr val="accent2">
                    <a:alpha val="100000"/>
                  </a:schemeClr>
                </a:solidFill>
                <a:prstDash val="solid"/>
                <a:round/>
              </a:ln>
              <a:solidFill>
                <a:schemeClr val="tx1"/>
              </a:solidFill>
              <a:latin typeface="배달의민족 도현" charset="0"/>
              <a:ea typeface="배달의민족 도현" charset="0"/>
            </a:endParaRPr>
          </a:p>
        </p:txBody>
      </p:sp>
      <p:pic>
        <p:nvPicPr>
          <p:cNvPr id="8" name="그림 3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74535" y="3061970"/>
            <a:ext cx="4845050" cy="3382010"/>
          </a:xfrm>
          <a:prstGeom prst="rect">
            <a:avLst/>
          </a:prstGeom>
          <a:noFill/>
        </p:spPr>
      </p:pic>
      <p:sp>
        <p:nvSpPr>
          <p:cNvPr id="10" name="도형 10"/>
          <p:cNvSpPr>
            <a:spLocks/>
          </p:cNvSpPr>
          <p:nvPr/>
        </p:nvSpPr>
        <p:spPr>
          <a:xfrm>
            <a:off x="8034655" y="6028055"/>
            <a:ext cx="382270" cy="313055"/>
          </a:xfrm>
          <a:prstGeom prst="ellipse">
            <a:avLst/>
          </a:prstGeom>
          <a:ln w="12700" cap="flat" cmpd="sng">
            <a:solidFill>
              <a:schemeClr val="bg1">
                <a:alpha val="100000"/>
              </a:schemeClr>
            </a:solidFill>
            <a:prstDash val="solid"/>
          </a:ln>
          <a:effectLst>
            <a:glow rad="63500">
              <a:schemeClr val="accent2">
                <a:alpha val="40035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r>
              <a:rPr lang="ko-KR" sz="1000">
                <a:latin typeface="배달의민족 한나체 Pro" charset="0"/>
                <a:ea typeface="배달의민족 한나체 Pro" charset="0"/>
              </a:rPr>
              <a:t>극소</a:t>
            </a:r>
            <a:endParaRPr lang="ko-KR" altLang="en-US" sz="1000">
              <a:latin typeface="배달의민족 한나체 Pro" charset="0"/>
              <a:ea typeface="배달의민족 한나체 Pro" charset="0"/>
            </a:endParaRPr>
          </a:p>
        </p:txBody>
      </p:sp>
      <p:sp>
        <p:nvSpPr>
          <p:cNvPr id="12" name="도형 12"/>
          <p:cNvSpPr>
            <a:spLocks/>
          </p:cNvSpPr>
          <p:nvPr/>
        </p:nvSpPr>
        <p:spPr>
          <a:xfrm>
            <a:off x="8977630" y="3943985"/>
            <a:ext cx="415925" cy="328930"/>
          </a:xfrm>
          <a:prstGeom prst="ellipse">
            <a:avLst/>
          </a:prstGeom>
          <a:ln w="12700" cap="flat" cmpd="sng">
            <a:solidFill>
              <a:schemeClr val="bg1">
                <a:alpha val="100000"/>
              </a:schemeClr>
            </a:solidFill>
            <a:prstDash val="solid"/>
          </a:ln>
          <a:effectLst>
            <a:glow rad="63500">
              <a:schemeClr val="accent2">
                <a:alpha val="40035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r>
              <a:rPr lang="ko-KR" sz="800">
                <a:latin typeface="배달의민족 한나체 Pro" charset="0"/>
                <a:ea typeface="배달의민족 한나체 Pro" charset="0"/>
              </a:rPr>
              <a:t>극대</a:t>
            </a:r>
            <a:endParaRPr lang="ko-KR" altLang="en-US" sz="800">
              <a:latin typeface="배달의민족 한나체 Pro" charset="0"/>
              <a:ea typeface="배달의민족 한나체 Pro" charset="0"/>
            </a:endParaRPr>
          </a:p>
        </p:txBody>
      </p:sp>
      <p:sp>
        <p:nvSpPr>
          <p:cNvPr id="13" name="도형 13"/>
          <p:cNvSpPr>
            <a:spLocks/>
          </p:cNvSpPr>
          <p:nvPr/>
        </p:nvSpPr>
        <p:spPr>
          <a:xfrm>
            <a:off x="9660890" y="3978275"/>
            <a:ext cx="459740" cy="294640"/>
          </a:xfrm>
          <a:prstGeom prst="ellipse">
            <a:avLst/>
          </a:prstGeom>
          <a:ln w="12700" cap="flat" cmpd="sng">
            <a:solidFill>
              <a:schemeClr val="bg1">
                <a:alpha val="100000"/>
              </a:schemeClr>
            </a:solidFill>
            <a:prstDash val="solid"/>
          </a:ln>
          <a:effectLst>
            <a:glow rad="63500">
              <a:schemeClr val="accent2">
                <a:alpha val="40035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r>
              <a:rPr lang="ko-KR" sz="800">
                <a:latin typeface="배달의민족 한나체 Pro" charset="0"/>
                <a:ea typeface="배달의민족 한나체 Pro" charset="0"/>
              </a:rPr>
              <a:t>극대</a:t>
            </a:r>
            <a:endParaRPr lang="ko-KR" altLang="en-US" sz="800">
              <a:latin typeface="배달의민족 한나체 Pro" charset="0"/>
              <a:ea typeface="배달의민족 한나체 Pro" charset="0"/>
            </a:endParaRPr>
          </a:p>
        </p:txBody>
      </p:sp>
      <p:sp>
        <p:nvSpPr>
          <p:cNvPr id="15" name="도형 18"/>
          <p:cNvSpPr>
            <a:spLocks/>
          </p:cNvSpPr>
          <p:nvPr/>
        </p:nvSpPr>
        <p:spPr>
          <a:xfrm>
            <a:off x="8726805" y="6015990"/>
            <a:ext cx="390525" cy="325120"/>
          </a:xfrm>
          <a:prstGeom prst="ellipse">
            <a:avLst/>
          </a:prstGeom>
          <a:ln w="12700" cap="flat" cmpd="sng">
            <a:solidFill>
              <a:schemeClr val="bg1">
                <a:alpha val="100000"/>
              </a:schemeClr>
            </a:solidFill>
            <a:prstDash val="solid"/>
          </a:ln>
          <a:effectLst>
            <a:glow rad="63500">
              <a:schemeClr val="accent2">
                <a:alpha val="40035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r>
              <a:rPr lang="ko-KR" sz="1000">
                <a:latin typeface="배달의민족 한나체 Pro" charset="0"/>
                <a:ea typeface="배달의민족 한나체 Pro" charset="0"/>
              </a:rPr>
              <a:t>극소</a:t>
            </a:r>
            <a:endParaRPr lang="ko-KR" altLang="en-US" sz="1000">
              <a:latin typeface="배달의민족 한나체 Pro" charset="0"/>
              <a:ea typeface="배달의민족 한나체 Pro" charset="0"/>
            </a:endParaRPr>
          </a:p>
        </p:txBody>
      </p:sp>
      <p:sp>
        <p:nvSpPr>
          <p:cNvPr id="16" name="도형 19"/>
          <p:cNvSpPr>
            <a:spLocks/>
          </p:cNvSpPr>
          <p:nvPr/>
        </p:nvSpPr>
        <p:spPr>
          <a:xfrm>
            <a:off x="8268335" y="5751195"/>
            <a:ext cx="598170" cy="23495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7" name="텍스트 상자 20"/>
          <p:cNvSpPr txBox="1">
            <a:spLocks/>
          </p:cNvSpPr>
          <p:nvPr/>
        </p:nvSpPr>
        <p:spPr>
          <a:xfrm>
            <a:off x="8302625" y="5476240"/>
            <a:ext cx="520065" cy="31940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 fontScale="25000" lnSpcReduction="20000"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ko-KR" altLang="en-US" sz="3600">
                <a:ln w="9525" cap="flat" cmpd="sng">
                  <a:solidFill>
                    <a:schemeClr val="accent2">
                      <a:alpha val="100000"/>
                    </a:schemeClr>
                  </a:solidFill>
                  <a:prstDash val="solid"/>
                  <a:round/>
                </a:ln>
                <a:solidFill>
                  <a:schemeClr val="tx1"/>
                </a:solidFill>
                <a:latin typeface="배달의민족 도현" charset="0"/>
                <a:ea typeface="배달의민족 도현" charset="0"/>
              </a:rPr>
              <a:t>약11년</a:t>
            </a:r>
          </a:p>
        </p:txBody>
      </p:sp>
      <p:sp>
        <p:nvSpPr>
          <p:cNvPr id="18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en-US"/>
              <a:t>7</a:t>
            </a:fld>
            <a:endParaRPr lang="ko-KR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675640" y="193675"/>
            <a:ext cx="10517505" cy="153797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sz="4000" dirty="0">
                <a:solidFill>
                  <a:schemeClr val="accent6"/>
                </a:solidFill>
                <a:latin typeface="배달의민족 도현" charset="0"/>
                <a:ea typeface="배달의민족 도현" charset="0"/>
              </a:rPr>
              <a:t>4 .이론적 배경</a:t>
            </a:r>
            <a:r>
              <a:rPr lang="ko-KR" sz="4000" dirty="0">
                <a:solidFill>
                  <a:schemeClr val="accent1"/>
                </a:solidFill>
                <a:latin typeface="배달의민족 도현" charset="0"/>
                <a:ea typeface="배달의민족 도현" charset="0"/>
              </a:rPr>
              <a:t>-</a:t>
            </a:r>
            <a:r>
              <a:rPr lang="ko-KR" sz="4000" dirty="0" err="1"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배달의민족 도현" charset="0"/>
                <a:ea typeface="배달의민족 도현" charset="0"/>
              </a:rPr>
              <a:t>델린저</a:t>
            </a:r>
            <a:r>
              <a:rPr lang="ko-KR" sz="4000" dirty="0"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배달의민족 도현" charset="0"/>
                <a:ea typeface="배달의민족 도현" charset="0"/>
              </a:rPr>
              <a:t> 현상</a:t>
            </a:r>
            <a:endParaRPr lang="ko-KR" altLang="en-US" sz="4400" dirty="0">
              <a:latin typeface="배달의민족 도현" charset="0"/>
              <a:ea typeface="배달의민족 도현" charset="0"/>
            </a:endParaRPr>
          </a:p>
        </p:txBody>
      </p:sp>
      <p:sp>
        <p:nvSpPr>
          <p:cNvPr id="4" name="Rect 0"/>
          <p:cNvSpPr txBox="1">
            <a:spLocks/>
          </p:cNvSpPr>
          <p:nvPr/>
        </p:nvSpPr>
        <p:spPr>
          <a:xfrm>
            <a:off x="5098415" y="821690"/>
            <a:ext cx="48260" cy="482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/>
          </p:cNvSpPr>
          <p:nvPr/>
        </p:nvSpPr>
        <p:spPr>
          <a:xfrm flipV="1">
            <a:off x="812165" y="2889250"/>
            <a:ext cx="8745855" cy="128714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 fontScale="85000" lnSpcReduction="20000"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endParaRPr lang="ko-KR" altLang="en-US" sz="3600">
              <a:ln w="9525" cap="flat" cmpd="sng">
                <a:solidFill>
                  <a:schemeClr val="accent2">
                    <a:alpha val="100000"/>
                  </a:schemeClr>
                </a:solidFill>
                <a:prstDash val="solid"/>
                <a:round/>
              </a:ln>
              <a:solidFill>
                <a:schemeClr val="tx1"/>
              </a:solidFill>
              <a:latin typeface="배달의민족 도현" charset="0"/>
              <a:ea typeface="배달의민족 도현" charset="0"/>
            </a:endParaRPr>
          </a:p>
          <a:p>
            <a: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endParaRPr lang="ko-KR" altLang="en-US" sz="3600">
              <a:ln w="9525" cap="flat" cmpd="sng">
                <a:solidFill>
                  <a:schemeClr val="accent2">
                    <a:alpha val="100000"/>
                  </a:schemeClr>
                </a:solidFill>
                <a:prstDash val="solid"/>
                <a:round/>
              </a:ln>
              <a:solidFill>
                <a:schemeClr val="tx1"/>
              </a:solidFill>
              <a:latin typeface="배달의민족 도현" charset="0"/>
              <a:ea typeface="배달의민족 도현" charset="0"/>
            </a:endParaRPr>
          </a:p>
          <a:p>
            <a: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ko-KR" sz="4400"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Calibri Light" charset="0"/>
                <a:ea typeface="맑은 고딕" charset="0"/>
                <a:cs typeface="+mj-cs"/>
              </a:rPr>
              <a:t> ㅇㅇㅇ</a:t>
            </a:r>
            <a:endParaRPr lang="ko-KR" altLang="en-US" sz="4400">
              <a:latin typeface="Calibri Light" charset="0"/>
              <a:ea typeface="맑은 고딕" charset="0"/>
              <a:cs typeface="+mj-cs"/>
            </a:endParaRPr>
          </a:p>
        </p:txBody>
      </p:sp>
      <p:sp>
        <p:nvSpPr>
          <p:cNvPr id="6" name="Rect 0"/>
          <p:cNvSpPr txBox="1">
            <a:spLocks/>
          </p:cNvSpPr>
          <p:nvPr/>
        </p:nvSpPr>
        <p:spPr>
          <a:xfrm>
            <a:off x="2900045" y="2520950"/>
            <a:ext cx="320040" cy="3911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7" name="Rect 0"/>
          <p:cNvSpPr txBox="1">
            <a:spLocks/>
          </p:cNvSpPr>
          <p:nvPr/>
        </p:nvSpPr>
        <p:spPr>
          <a:xfrm>
            <a:off x="726440" y="4004310"/>
            <a:ext cx="6160135" cy="228536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ko-KR" sz="2500">
                <a:ln w="9525" cap="flat" cmpd="sng">
                  <a:solidFill>
                    <a:schemeClr val="accent2">
                      <a:alpha val="100000"/>
                    </a:schemeClr>
                  </a:solidFill>
                  <a:prstDash val="solid"/>
                  <a:round/>
                </a:ln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38100" dir="5400000" algn="t" rotWithShape="0">
                    <a:srgbClr val="000000">
                      <a:alpha val="40000"/>
                    </a:srgbClr>
                  </a:outerShdw>
                </a:effectLst>
                <a:latin typeface="배달의민족 도현" charset="0"/>
                <a:ea typeface="배달의민족 도현" charset="0"/>
              </a:rPr>
              <a:t>태양 흑점 데이터는</a:t>
            </a:r>
            <a:endParaRPr lang="ko-KR" altLang="en-US" sz="2500">
              <a:ln w="9525" cap="flat" cmpd="sng">
                <a:solidFill>
                  <a:schemeClr val="accent2">
                    <a:alpha val="100000"/>
                  </a:schemeClr>
                </a:solidFill>
                <a:prstDash val="solid"/>
                <a:round/>
              </a:ln>
              <a:solidFill>
                <a:schemeClr val="tx1">
                  <a:lumMod val="50000"/>
                  <a:lumOff val="50000"/>
                </a:schemeClr>
              </a:solidFill>
              <a:latin typeface="배달의민족 도현" charset="0"/>
              <a:ea typeface="배달의민족 도현" charset="0"/>
            </a:endParaRPr>
          </a:p>
          <a:p>
            <a: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ko-KR" sz="2500">
                <a:ln w="9525" cap="flat" cmpd="sng">
                  <a:solidFill>
                    <a:schemeClr val="accent2">
                      <a:alpha val="100000"/>
                    </a:schemeClr>
                  </a:solidFill>
                  <a:prstDash val="solid"/>
                  <a:round/>
                </a:ln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38100" dir="5400000" algn="t" rotWithShape="0">
                    <a:srgbClr val="000000">
                      <a:alpha val="40000"/>
                    </a:srgbClr>
                  </a:outerShdw>
                </a:effectLst>
                <a:latin typeface="배달의민족 도현" charset="0"/>
                <a:ea typeface="배달의민족 도현" charset="0"/>
              </a:rPr>
              <a:t>태양 흑점 폭발 경보(우주 기상 데이터)에 있어서 근간이 되는 데이터</a:t>
            </a:r>
            <a:endParaRPr lang="ko-KR" altLang="en-US" sz="2500">
              <a:ln w="9525" cap="flat" cmpd="sng">
                <a:solidFill>
                  <a:schemeClr val="accent2">
                    <a:alpha val="100000"/>
                  </a:schemeClr>
                </a:solidFill>
                <a:prstDash val="solid"/>
                <a:round/>
              </a:ln>
              <a:solidFill>
                <a:schemeClr val="tx1">
                  <a:lumMod val="50000"/>
                  <a:lumOff val="50000"/>
                </a:schemeClr>
              </a:solidFill>
              <a:latin typeface="배달의민족 도현" charset="0"/>
              <a:ea typeface="배달의민족 도현" charset="0"/>
            </a:endParaRPr>
          </a:p>
          <a:p>
            <a: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endParaRPr lang="ko-KR" altLang="en-US" sz="3600">
              <a:ln w="9525" cap="flat" cmpd="sng">
                <a:solidFill>
                  <a:schemeClr val="accent2">
                    <a:alpha val="100000"/>
                  </a:schemeClr>
                </a:solidFill>
                <a:prstDash val="solid"/>
                <a:round/>
              </a:ln>
              <a:solidFill>
                <a:schemeClr val="tx1"/>
              </a:solidFill>
              <a:latin typeface="배달의민족 도현" charset="0"/>
              <a:ea typeface="배달의민족 도현" charset="0"/>
            </a:endParaRPr>
          </a:p>
          <a:p>
            <a: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endParaRPr lang="ko-KR" altLang="en-US" sz="3600">
              <a:ln w="9525" cap="flat" cmpd="sng">
                <a:solidFill>
                  <a:schemeClr val="accent2">
                    <a:alpha val="100000"/>
                  </a:schemeClr>
                </a:solidFill>
                <a:prstDash val="solid"/>
                <a:round/>
              </a:ln>
              <a:solidFill>
                <a:schemeClr val="tx1"/>
              </a:solidFill>
              <a:latin typeface="배달의민족 도현" charset="0"/>
              <a:ea typeface="배달의민족 도현" charset="0"/>
            </a:endParaRPr>
          </a:p>
        </p:txBody>
      </p:sp>
      <p:pic>
        <p:nvPicPr>
          <p:cNvPr id="8" name="그림 2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0705" y="2918460"/>
            <a:ext cx="5105400" cy="3615690"/>
          </a:xfrm>
          <a:prstGeom prst="rect">
            <a:avLst/>
          </a:prstGeom>
          <a:noFill/>
        </p:spPr>
      </p:pic>
      <p:sp>
        <p:nvSpPr>
          <p:cNvPr id="9" name="Title 22"/>
          <p:cNvSpPr txBox="1">
            <a:spLocks/>
          </p:cNvSpPr>
          <p:nvPr/>
        </p:nvSpPr>
        <p:spPr>
          <a:xfrm>
            <a:off x="666115" y="1651000"/>
            <a:ext cx="10535285" cy="305498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ko-KR" sz="2500"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배달의민족 도현" charset="0"/>
                <a:ea typeface="배달의민족 도현" charset="0"/>
              </a:rPr>
              <a:t>태양의 표면인 흑점 주위에서</a:t>
            </a:r>
            <a:endParaRPr lang="ko-KR" altLang="en-US" sz="2500">
              <a:latin typeface="배달의민족 도현" charset="0"/>
              <a:ea typeface="배달의민족 도현" charset="0"/>
            </a:endParaRPr>
          </a:p>
          <a:p>
            <a: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ko-KR" sz="2500"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배달의민족 도현" charset="0"/>
                <a:ea typeface="배달의민족 도현" charset="0"/>
              </a:rPr>
              <a:t>엄청난 폭발로 인해 생긴</a:t>
            </a:r>
            <a:endParaRPr lang="ko-KR" altLang="en-US" sz="2500">
              <a:latin typeface="배달의민족 도현" charset="0"/>
              <a:ea typeface="배달의민족 도현" charset="0"/>
            </a:endParaRPr>
          </a:p>
          <a:p>
            <a: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endParaRPr lang="ko-KR" altLang="en-US" sz="2500">
              <a:latin typeface="배달의민족 도현" charset="0"/>
              <a:ea typeface="배달의민족 도현" charset="0"/>
            </a:endParaRPr>
          </a:p>
          <a:p>
            <a: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ko-KR" sz="2500"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배달의민족 도현" charset="0"/>
                <a:ea typeface="배달의민족 도현" charset="0"/>
              </a:rPr>
              <a:t>막대한 에너지로 인해</a:t>
            </a:r>
            <a:endParaRPr lang="ko-KR" altLang="en-US" sz="2500">
              <a:latin typeface="배달의민족 도현" charset="0"/>
              <a:ea typeface="배달의민족 도현" charset="0"/>
            </a:endParaRPr>
          </a:p>
          <a:p>
            <a: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ko-KR" sz="2500"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배달의민족 도현" charset="0"/>
                <a:ea typeface="배달의민족 도현" charset="0"/>
              </a:rPr>
              <a:t>통신이 두절되는 현상</a:t>
            </a:r>
            <a:endParaRPr lang="ko-KR" altLang="en-US" sz="2500">
              <a:latin typeface="배달의민족 도현" charset="0"/>
              <a:ea typeface="배달의민족 도현" charset="0"/>
            </a:endParaRPr>
          </a:p>
          <a:p>
            <a: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endParaRPr lang="ko-KR" altLang="en-US" sz="4400">
              <a:latin typeface="Calibri Light" charset="0"/>
              <a:ea typeface="맑은 고딕" charset="0"/>
              <a:cs typeface="+mj-cs"/>
            </a:endParaRPr>
          </a:p>
        </p:txBody>
      </p:sp>
      <p:sp>
        <p:nvSpPr>
          <p:cNvPr id="10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en-US"/>
              <a:t>8</a:t>
            </a:fld>
            <a:endParaRPr lang="ko-KR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596265" y="313690"/>
            <a:ext cx="10520045" cy="137541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sz="3500" dirty="0">
                <a:solidFill>
                  <a:schemeClr val="accent6"/>
                </a:solidFill>
                <a:latin typeface="배달의민족 도현" charset="0"/>
                <a:ea typeface="배달의민족 도현" charset="0"/>
              </a:rPr>
              <a:t>5 .2020년도 흑점 일별 데이터 분석</a:t>
            </a:r>
            <a:r>
              <a:rPr lang="ko-KR" sz="4000" dirty="0">
                <a:solidFill>
                  <a:schemeClr val="accent6"/>
                </a:solidFill>
                <a:latin typeface="배달의민족 도현" charset="0"/>
                <a:ea typeface="배달의민족 도현" charset="0"/>
              </a:rPr>
              <a:t>-</a:t>
            </a:r>
            <a:r>
              <a:rPr lang="ko-KR" sz="3000" dirty="0">
                <a:solidFill>
                  <a:srgbClr val="FC6600"/>
                </a:solidFill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Calibri Light" charset="0"/>
                <a:ea typeface="맑은 고딕" charset="0"/>
                <a:cs typeface="+mj-cs"/>
              </a:rPr>
              <a:t>데이터 불러오기</a:t>
            </a:r>
            <a:endParaRPr lang="ko-KR" altLang="en-US" sz="3500" dirty="0">
              <a:solidFill>
                <a:srgbClr val="FC6600"/>
              </a:solidFill>
              <a:latin typeface="Calibri Light" charset="0"/>
              <a:ea typeface="맑은 고딕" charset="0"/>
              <a:cs typeface="+mj-cs"/>
            </a:endParaRPr>
          </a:p>
        </p:txBody>
      </p:sp>
      <p:sp>
        <p:nvSpPr>
          <p:cNvPr id="4" name="Rect 0"/>
          <p:cNvSpPr txBox="1">
            <a:spLocks/>
          </p:cNvSpPr>
          <p:nvPr/>
        </p:nvSpPr>
        <p:spPr>
          <a:xfrm>
            <a:off x="5098415" y="821690"/>
            <a:ext cx="48895" cy="4889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/>
          </p:cNvSpPr>
          <p:nvPr/>
        </p:nvSpPr>
        <p:spPr>
          <a:xfrm>
            <a:off x="594360" y="1757680"/>
            <a:ext cx="10734675" cy="395605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endParaRPr lang="ko-KR" altLang="en-US" sz="3000">
              <a:ln w="9525" cap="flat" cmpd="sng">
                <a:solidFill>
                  <a:schemeClr val="tx2">
                    <a:alpha val="100000"/>
                  </a:schemeClr>
                </a:solidFill>
                <a:prstDash val="solid"/>
                <a:round/>
              </a:ln>
              <a:latin typeface="Calibri Light" charset="0"/>
              <a:ea typeface="맑은 고딕" charset="0"/>
              <a:cs typeface="+mj-cs"/>
            </a:endParaRPr>
          </a:p>
          <a:p>
            <a: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endParaRPr lang="ko-KR" altLang="en-US" sz="3600">
              <a:ln w="9525" cap="flat" cmpd="sng">
                <a:solidFill>
                  <a:schemeClr val="accent2">
                    <a:alpha val="100000"/>
                  </a:schemeClr>
                </a:solidFill>
                <a:prstDash val="solid"/>
                <a:round/>
              </a:ln>
              <a:solidFill>
                <a:schemeClr val="tx1"/>
              </a:solidFill>
              <a:latin typeface="배달의민족 도현" charset="0"/>
              <a:ea typeface="배달의민족 도현" charset="0"/>
            </a:endParaRPr>
          </a:p>
          <a:p>
            <a: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ko-KR" sz="4400"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Calibri Light" charset="0"/>
                <a:ea typeface="맑은 고딕" charset="0"/>
                <a:cs typeface="+mj-cs"/>
              </a:rPr>
              <a:t> </a:t>
            </a:r>
            <a:endParaRPr lang="ko-KR" altLang="en-US" sz="4400">
              <a:latin typeface="Calibri Light" charset="0"/>
              <a:ea typeface="맑은 고딕" charset="0"/>
              <a:cs typeface="+mj-cs"/>
            </a:endParaRPr>
          </a:p>
        </p:txBody>
      </p:sp>
      <p:sp>
        <p:nvSpPr>
          <p:cNvPr id="6" name="Rect 0"/>
          <p:cNvSpPr txBox="1">
            <a:spLocks/>
          </p:cNvSpPr>
          <p:nvPr/>
        </p:nvSpPr>
        <p:spPr>
          <a:xfrm>
            <a:off x="2900045" y="2520950"/>
            <a:ext cx="320675" cy="39179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7" name="Rect 0"/>
          <p:cNvSpPr txBox="1">
            <a:spLocks/>
          </p:cNvSpPr>
          <p:nvPr/>
        </p:nvSpPr>
        <p:spPr>
          <a:xfrm>
            <a:off x="923290" y="4399280"/>
            <a:ext cx="10624820" cy="178181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endParaRPr lang="ko-KR" altLang="en-US" sz="3600">
              <a:ln w="9525" cap="flat" cmpd="sng">
                <a:solidFill>
                  <a:schemeClr val="accent2">
                    <a:alpha val="100000"/>
                  </a:schemeClr>
                </a:solidFill>
                <a:prstDash val="solid"/>
                <a:round/>
              </a:ln>
              <a:solidFill>
                <a:schemeClr val="tx1"/>
              </a:solidFill>
              <a:latin typeface="배달의민족 도현" charset="0"/>
              <a:ea typeface="배달의민족 도현" charset="0"/>
            </a:endParaRPr>
          </a:p>
        </p:txBody>
      </p:sp>
      <p:pic>
        <p:nvPicPr>
          <p:cNvPr id="8" name="그림 5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5290" y="2222500"/>
            <a:ext cx="4342765" cy="3365500"/>
          </a:xfrm>
          <a:prstGeom prst="rect">
            <a:avLst/>
          </a:prstGeom>
          <a:noFill/>
        </p:spPr>
      </p:pic>
      <p:pic>
        <p:nvPicPr>
          <p:cNvPr id="9" name="그림 1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90210" y="2222500"/>
            <a:ext cx="6436995" cy="3313430"/>
          </a:xfrm>
          <a:prstGeom prst="rect">
            <a:avLst/>
          </a:prstGeom>
          <a:noFill/>
        </p:spPr>
      </p:pic>
      <p:sp>
        <p:nvSpPr>
          <p:cNvPr id="10" name="도형 21"/>
          <p:cNvSpPr>
            <a:spLocks/>
          </p:cNvSpPr>
          <p:nvPr/>
        </p:nvSpPr>
        <p:spPr>
          <a:xfrm>
            <a:off x="4949190" y="3375025"/>
            <a:ext cx="397510" cy="32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1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en-US"/>
              <a:t>9</a:t>
            </a:fld>
            <a:endParaRPr lang="ko-KR" alt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eme pattern hexagon">
  <a:themeElements>
    <a:clrScheme name="청록색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Office 테마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 pattern hexagon" id="{8CFCB459-0B60-4952-B24D-6C3B5613B0D7}" vid="{83A94D6F-5424-4B5A-BF0A-776B13069614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</TotalTime>
  <Pages>29</Pages>
  <Words>801</Words>
  <Characters>0</Characters>
  <Application>Microsoft Office PowerPoint</Application>
  <DocSecurity>0</DocSecurity>
  <PresentationFormat>와이드스크린</PresentationFormat>
  <Lines>0</Lines>
  <Paragraphs>186</Paragraphs>
  <Slides>29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29</vt:i4>
      </vt:variant>
    </vt:vector>
  </HeadingPairs>
  <TitlesOfParts>
    <vt:vector size="38" baseType="lpstr">
      <vt:lpstr>맑은 고딕</vt:lpstr>
      <vt:lpstr>배달의민족 도현</vt:lpstr>
      <vt:lpstr>배달의민족 을지로체 TTF</vt:lpstr>
      <vt:lpstr>배달의민족 한나체 Pro</vt:lpstr>
      <vt:lpstr>Arial</vt:lpstr>
      <vt:lpstr>Calibri</vt:lpstr>
      <vt:lpstr>Calibri Light</vt:lpstr>
      <vt:lpstr>Office Theme</vt:lpstr>
      <vt:lpstr>theme pattern hexagon</vt:lpstr>
      <vt:lpstr>파이썬을 이용한 흑점 데이터 시각화 및 개수 예측</vt:lpstr>
      <vt:lpstr> INDEX</vt:lpstr>
      <vt:lpstr>  1 .주제 및 목적 </vt:lpstr>
      <vt:lpstr>2 .개발 환경 및 프로젝트 방법</vt:lpstr>
      <vt:lpstr>3.프로젝트 기간 및 출처</vt:lpstr>
      <vt:lpstr>4 .이론적 배경</vt:lpstr>
      <vt:lpstr>4 .이론적 배경</vt:lpstr>
      <vt:lpstr>4 .이론적 배경-델린저 현상</vt:lpstr>
      <vt:lpstr>5 .2020년도 흑점 일별 데이터 분석-데이터 불러오기</vt:lpstr>
      <vt:lpstr>5 .2020년도 흑점 일별 데이터 분석-결측치,인덱스</vt:lpstr>
      <vt:lpstr>5 .2020년도 흑점 일별 데이터 분석-날짜,흑점 종류</vt:lpstr>
      <vt:lpstr>5 .2020년도 흑점 일별 데이터 분석-흑점 분류 기준</vt:lpstr>
      <vt:lpstr>5 .2020년도 흑점 종류 데이터 시각화-seaborn  활용(1)</vt:lpstr>
      <vt:lpstr>5 .2020년도 자기장 종류 데이터 시각화-seaborn 활용(2)</vt:lpstr>
      <vt:lpstr>5 .2020년도 위도별 흑점 데이터 형변환</vt:lpstr>
      <vt:lpstr>5 .2020년도 위도별 흑점 데이터 시각화-seaborn 활용(3)</vt:lpstr>
      <vt:lpstr>5 .2020년도 흑점 일별 데이터 분석-일별 흑점갯수</vt:lpstr>
      <vt:lpstr>5 .2020년도 흑점 일별 갯수 시각화-seaborn  활용(4)</vt:lpstr>
      <vt:lpstr>6.흑점 일별 데이터(1818.1.1~2021.7.31) 불러오기</vt:lpstr>
      <vt:lpstr>6.흑점 일별 데이터 날짜 처리(1)-split 함수 및 열 추가</vt:lpstr>
      <vt:lpstr>6.흑점 일별 데이터 날짜 처리(2)-형변환</vt:lpstr>
      <vt:lpstr>6.흑점 일별 데이터 날짜 처리(3)-행과 열 제거</vt:lpstr>
      <vt:lpstr>6.흑점 일별 데이터 인덱스 처리</vt:lpstr>
      <vt:lpstr>6.흑점 일별 데이터 시각화-seaborn 활용(1)</vt:lpstr>
      <vt:lpstr>6.흑점 일별 데이터 시각화-seaborn 활용(2)</vt:lpstr>
      <vt:lpstr>7.6번과 비슷한 방법으로 1700~2020년도 월별 흑점 데이터 시각화</vt:lpstr>
      <vt:lpstr>8.6번과 비슷한 방법으로 1749~2021년도 년도별 흑점 데이터 시각화</vt:lpstr>
      <vt:lpstr>9.딥러닝(LSTM)을 통한 1960년대 이후 흑점 갯수 예측</vt:lpstr>
      <vt:lpstr>10.시각화 분석 및 결론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autumn brown</dc:title>
  <dc:creator>gunhan</dc:creator>
  <cp:lastModifiedBy>이 건한</cp:lastModifiedBy>
  <cp:revision>14</cp:revision>
  <dcterms:modified xsi:type="dcterms:W3CDTF">2021-09-29T08:26:59Z</dcterms:modified>
  <cp:version>9.102.73.43337</cp:version>
</cp:coreProperties>
</file>